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97" r:id="rId3"/>
    <p:sldId id="263" r:id="rId4"/>
    <p:sldId id="260" r:id="rId5"/>
    <p:sldId id="267" r:id="rId6"/>
    <p:sldId id="298" r:id="rId7"/>
    <p:sldId id="266" r:id="rId8"/>
    <p:sldId id="264" r:id="rId9"/>
    <p:sldId id="299" r:id="rId10"/>
    <p:sldId id="27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262" r:id="rId21"/>
  </p:sldIdLst>
  <p:sldSz cx="9144000" cy="5143500" type="screen16x9"/>
  <p:notesSz cx="6858000" cy="9144000"/>
  <p:custDataLst>
    <p:tags r:id="rId23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158">
          <p15:clr>
            <a:srgbClr val="A4A3A4"/>
          </p15:clr>
        </p15:guide>
        <p15:guide id="4" pos="5602">
          <p15:clr>
            <a:srgbClr val="A4A3A4"/>
          </p15:clr>
        </p15:guide>
        <p15:guide id="5" pos="34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5193"/>
    <a:srgbClr val="FA4147"/>
    <a:srgbClr val="FB8C2F"/>
    <a:srgbClr val="FD5D00"/>
    <a:srgbClr val="FF7021"/>
    <a:srgbClr val="B05408"/>
    <a:srgbClr val="5B8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4" autoAdjust="0"/>
    <p:restoredTop sz="99762" autoAdjust="0"/>
  </p:normalViewPr>
  <p:slideViewPr>
    <p:cSldViewPr>
      <p:cViewPr varScale="1">
        <p:scale>
          <a:sx n="95" d="100"/>
          <a:sy n="95" d="100"/>
        </p:scale>
        <p:origin x="-660" y="-90"/>
      </p:cViewPr>
      <p:guideLst>
        <p:guide orient="horz" pos="1620"/>
        <p:guide pos="2880"/>
        <p:guide pos="158"/>
        <p:guide pos="5602"/>
        <p:guide pos="34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57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484279345061359E-2"/>
          <c:y val="2.8293378595154035E-2"/>
          <c:w val="0.96103628861643209"/>
          <c:h val="0.954191042220117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0070C0"/>
            </a:solidFill>
            <a:ln w="19050"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dPt>
            <c:idx val="0"/>
            <c:bubble3D val="0"/>
            <c:spPr>
              <a:solidFill>
                <a:srgbClr val="222D47"/>
              </a:solidFill>
              <a:ln w="3175"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</c:dPt>
          <c:cat>
            <c:strRef>
              <c:f>Sheet1!$A$2:$A$3</c:f>
              <c:strCache>
                <c:ptCount val="2"/>
                <c:pt idx="0">
                  <c:v>value01</c:v>
                </c:pt>
                <c:pt idx="1">
                  <c:v>value02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softEdge"/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484279345061359E-2"/>
          <c:y val="2.8293378595154035E-2"/>
          <c:w val="0.96103628861643209"/>
          <c:h val="0.954191042220117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0070C0"/>
            </a:solidFill>
            <a:ln w="19050"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dPt>
            <c:idx val="0"/>
            <c:bubble3D val="0"/>
            <c:spPr>
              <a:solidFill>
                <a:srgbClr val="222D47"/>
              </a:solidFill>
              <a:ln w="3175"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</c:dPt>
          <c:cat>
            <c:strRef>
              <c:f>Sheet1!$A$2:$A$3</c:f>
              <c:strCache>
                <c:ptCount val="2"/>
                <c:pt idx="0">
                  <c:v>value01</c:v>
                </c:pt>
                <c:pt idx="1">
                  <c:v>value02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softEdge"/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484279345061359E-2"/>
          <c:y val="2.8293378595154035E-2"/>
          <c:w val="0.96103628861643209"/>
          <c:h val="0.954191042220117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0070C0"/>
            </a:solidFill>
            <a:ln w="19050"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dPt>
            <c:idx val="0"/>
            <c:bubble3D val="0"/>
            <c:spPr>
              <a:solidFill>
                <a:srgbClr val="FA4147"/>
              </a:solidFill>
              <a:ln w="3175"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</c:dPt>
          <c:cat>
            <c:strRef>
              <c:f>Sheet1!$A$2:$A$3</c:f>
              <c:strCache>
                <c:ptCount val="2"/>
                <c:pt idx="0">
                  <c:v>value01</c:v>
                </c:pt>
                <c:pt idx="1">
                  <c:v>value02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softEdge"/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CB773-35B0-4E20-AC78-3B098412549D}" type="datetimeFigureOut">
              <a:rPr lang="ko-KR" altLang="en-US" smtClean="0"/>
              <a:t>2017-05-01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967EE-9FC9-4A40-9F37-B0BEB7914B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6490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967EE-9FC9-4A40-9F37-B0BEB7914B3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4186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3183" y="340471"/>
            <a:ext cx="6917634" cy="4586804"/>
          </a:xfrm>
          <a:prstGeom prst="rect">
            <a:avLst/>
          </a:prstGeom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102910" y="2345003"/>
            <a:ext cx="4927908" cy="4570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8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PRESENTATION TITLE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3102910" y="2961879"/>
            <a:ext cx="4927908" cy="2561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PRESENTATION SUB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7880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577470" cy="5143501"/>
          </a:xfrm>
          <a:prstGeom prst="rect">
            <a:avLst/>
          </a:prstGeom>
        </p:spPr>
      </p:pic>
      <p:sp>
        <p:nvSpPr>
          <p:cNvPr id="3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112" y="883314"/>
            <a:ext cx="2123728" cy="642919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000" b="1" kern="1200" baseline="0">
                <a:ln>
                  <a:noFill/>
                </a:ln>
                <a:solidFill>
                  <a:schemeClr val="bg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CONTENTS TITLE</a:t>
            </a:r>
            <a:endParaRPr lang="ko-KR" altLang="en-US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12" y="891706"/>
            <a:ext cx="4392488" cy="2472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01. CONTENTS TITLE</a:t>
            </a:r>
            <a:endParaRPr lang="ko-KR" altLang="en-US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3779912" y="1851670"/>
            <a:ext cx="4392488" cy="2472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02. CONTENTS TITLE</a:t>
            </a:r>
            <a:endParaRPr lang="ko-KR" altLang="en-US"/>
          </a:p>
        </p:txBody>
      </p:sp>
      <p:sp>
        <p:nvSpPr>
          <p:cNvPr id="6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3779912" y="2772708"/>
            <a:ext cx="4392488" cy="2472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03. CONTENTS TITLE</a:t>
            </a:r>
            <a:endParaRPr lang="ko-KR" altLang="en-US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4130013" y="1190997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01-1. CONTENTS SUB TITLE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4130013" y="1427303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01-2. CONTENTS SUB TITLE</a:t>
            </a:r>
            <a:endParaRPr lang="ko-KR" altLang="en-US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4130013" y="2141614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02-1. CONTENTS SUB TITLE</a:t>
            </a:r>
            <a:endParaRPr lang="ko-KR" altLang="en-US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7" hasCustomPrompt="1"/>
          </p:nvPr>
        </p:nvSpPr>
        <p:spPr>
          <a:xfrm>
            <a:off x="4130013" y="2377920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02-2. CONTENTS SUB TITLE</a:t>
            </a:r>
            <a:endParaRPr lang="ko-KR" altLang="en-US"/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8" hasCustomPrompt="1"/>
          </p:nvPr>
        </p:nvSpPr>
        <p:spPr>
          <a:xfrm>
            <a:off x="4130013" y="3063579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03-1. CONTENTS SUB TITLE</a:t>
            </a:r>
            <a:endParaRPr lang="ko-KR" altLang="en-US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9" hasCustomPrompt="1"/>
          </p:nvPr>
        </p:nvSpPr>
        <p:spPr>
          <a:xfrm>
            <a:off x="4130013" y="3299885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03-2. CONTENTS SUB TITLE</a:t>
            </a:r>
            <a:endParaRPr lang="ko-KR" altLang="en-US"/>
          </a:p>
        </p:txBody>
      </p:sp>
      <p:sp>
        <p:nvSpPr>
          <p:cNvPr id="13" name="텍스트 개체 틀 7"/>
          <p:cNvSpPr>
            <a:spLocks noGrp="1"/>
          </p:cNvSpPr>
          <p:nvPr>
            <p:ph type="body" sz="quarter" idx="20" hasCustomPrompt="1"/>
          </p:nvPr>
        </p:nvSpPr>
        <p:spPr>
          <a:xfrm>
            <a:off x="3779912" y="3717225"/>
            <a:ext cx="4392488" cy="2472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04. CONTENTS TITLE</a:t>
            </a:r>
            <a:endParaRPr lang="ko-KR" altLang="en-US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4130013" y="4008096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04-1. CONTENTS SUB TITLE</a:t>
            </a:r>
            <a:endParaRPr lang="ko-KR" altLang="en-US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22" hasCustomPrompt="1"/>
          </p:nvPr>
        </p:nvSpPr>
        <p:spPr>
          <a:xfrm>
            <a:off x="4130013" y="4244402"/>
            <a:ext cx="3954859" cy="1800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000" b="0" baseline="0">
                <a:solidFill>
                  <a:srgbClr val="FA4147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04-2. CONTENTS SUB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158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852" y="208887"/>
            <a:ext cx="7136296" cy="486833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98491" flipV="1">
            <a:off x="6615190" y="1428844"/>
            <a:ext cx="950100" cy="3552890"/>
          </a:xfrm>
          <a:prstGeom prst="rect">
            <a:avLst/>
          </a:prstGeom>
        </p:spPr>
      </p:pic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194334" y="2667293"/>
            <a:ext cx="5019436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2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SLIDE MAIN TITLE</a:t>
            </a:r>
            <a:endParaRPr lang="ko-KR" altLang="en-US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2194334" y="3108905"/>
            <a:ext cx="5019436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4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2194334" y="1520521"/>
            <a:ext cx="1560094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48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158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113" y="0"/>
            <a:ext cx="8527774" cy="993914"/>
          </a:xfrm>
          <a:prstGeom prst="rect">
            <a:avLst/>
          </a:prstGeom>
        </p:spPr>
      </p:pic>
      <p:sp>
        <p:nvSpPr>
          <p:cNvPr id="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505200" y="4834104"/>
            <a:ext cx="2133600" cy="259030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solidFill>
                  <a:srgbClr val="222D47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496982-6B67-48BF-BE88-CEE75E286A2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688369" y="202510"/>
            <a:ext cx="776726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20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SLIDE MAIN TITLE</a:t>
            </a:r>
            <a:endParaRPr lang="ko-KR" altLang="en-US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688369" y="558362"/>
            <a:ext cx="7767262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12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Slide sub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158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201" y="380615"/>
            <a:ext cx="5943600" cy="4238254"/>
          </a:xfrm>
          <a:prstGeom prst="rect">
            <a:avLst/>
          </a:prstGeom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2650733" y="2015888"/>
            <a:ext cx="3842534" cy="63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THANK YOU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3234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4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61" r:id="rId5"/>
    <p:sldLayoutId id="214748365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2691338" y="1275606"/>
            <a:ext cx="5215631" cy="792088"/>
          </a:xfrm>
        </p:spPr>
        <p:txBody>
          <a:bodyPr/>
          <a:lstStyle/>
          <a:p>
            <a:r>
              <a:rPr lang="zh-CN" altLang="en-US" sz="4800" dirty="0" smtClean="0"/>
              <a:t>职业生涯规划</a:t>
            </a:r>
            <a:endParaRPr lang="en-US" altLang="ko-KR" sz="480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5004048" y="2139702"/>
            <a:ext cx="4602577" cy="576064"/>
          </a:xfrm>
        </p:spPr>
        <p:txBody>
          <a:bodyPr/>
          <a:lstStyle/>
          <a:p>
            <a:r>
              <a:rPr lang="zh-CN" altLang="en-US" sz="2800" b="1" dirty="0" smtClean="0"/>
              <a:t>之  人生的起航</a:t>
            </a:r>
            <a:endParaRPr lang="ko-KR" altLang="en-US" sz="28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724689" y="3018130"/>
            <a:ext cx="2730522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/>
            <a:r>
              <a:rPr kumimoji="0" lang="zh-CN" altLang="en-US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ahoma" panose="020B0604030504040204" pitchFamily="34" charset="0"/>
              </a:rPr>
              <a:t>信息科学与技术学院</a:t>
            </a:r>
            <a:endParaRPr kumimoji="0" lang="en-US" altLang="zh-CN" sz="2000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Tahoma" panose="020B0604030504040204" pitchFamily="34" charset="0"/>
            </a:endParaRPr>
          </a:p>
          <a:p>
            <a:pPr algn="r" eaLnBrk="1" hangingPunct="1"/>
            <a:r>
              <a:rPr kumimoji="0" lang="zh-CN" altLang="en-US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ahoma" panose="020B0604030504040204" pitchFamily="34" charset="0"/>
              </a:rPr>
              <a:t>电子商务</a:t>
            </a:r>
            <a:r>
              <a:rPr kumimoji="0" lang="en-US" altLang="zh-CN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ahoma" panose="020B0604030504040204" pitchFamily="34" charset="0"/>
              </a:rPr>
              <a:t>1602</a:t>
            </a:r>
          </a:p>
          <a:p>
            <a:pPr algn="r" eaLnBrk="1" hangingPunct="1"/>
            <a:r>
              <a:rPr kumimoji="0" lang="zh-CN" altLang="en-US" sz="20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ahoma" panose="020B0604030504040204" pitchFamily="34" charset="0"/>
              </a:rPr>
              <a:t>郭婉婷</a:t>
            </a:r>
            <a:endParaRPr kumimoji="0" lang="en-US" altLang="ko-KR" sz="2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Tahoma" panose="020B0604030504040204" pitchFamily="34" charset="0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4682903" y="2715766"/>
            <a:ext cx="28140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6228183" y="4083918"/>
            <a:ext cx="12270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46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688369" y="267494"/>
            <a:ext cx="7767262" cy="387798"/>
          </a:xfrm>
        </p:spPr>
        <p:txBody>
          <a:bodyPr/>
          <a:lstStyle/>
          <a:p>
            <a:r>
              <a:rPr lang="zh-CN" altLang="zh-CN" sz="2800" dirty="0"/>
              <a:t>学校环境分析</a:t>
            </a:r>
            <a:endParaRPr lang="en-US" altLang="zh-CN" sz="2800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/>
          <p:cNvGrpSpPr/>
          <p:nvPr/>
        </p:nvGrpSpPr>
        <p:grpSpPr>
          <a:xfrm>
            <a:off x="539552" y="1211653"/>
            <a:ext cx="3325651" cy="3320556"/>
            <a:chOff x="729148" y="1824038"/>
            <a:chExt cx="4144963" cy="4138613"/>
          </a:xfrm>
        </p:grpSpPr>
        <p:sp>
          <p:nvSpPr>
            <p:cNvPr id="92" name="Freeform 5"/>
            <p:cNvSpPr>
              <a:spLocks/>
            </p:cNvSpPr>
            <p:nvPr/>
          </p:nvSpPr>
          <p:spPr bwMode="auto">
            <a:xfrm>
              <a:off x="1416536" y="4008120"/>
              <a:ext cx="2768600" cy="577850"/>
            </a:xfrm>
            <a:custGeom>
              <a:avLst/>
              <a:gdLst>
                <a:gd name="T0" fmla="*/ 0 w 1744"/>
                <a:gd name="T1" fmla="*/ 364 h 364"/>
                <a:gd name="T2" fmla="*/ 1744 w 1744"/>
                <a:gd name="T3" fmla="*/ 364 h 364"/>
                <a:gd name="T4" fmla="*/ 1563 w 1744"/>
                <a:gd name="T5" fmla="*/ 0 h 364"/>
                <a:gd name="T6" fmla="*/ 183 w 1744"/>
                <a:gd name="T7" fmla="*/ 0 h 364"/>
                <a:gd name="T8" fmla="*/ 0 w 1744"/>
                <a:gd name="T9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4" h="364">
                  <a:moveTo>
                    <a:pt x="0" y="364"/>
                  </a:moveTo>
                  <a:lnTo>
                    <a:pt x="1744" y="364"/>
                  </a:lnTo>
                  <a:lnTo>
                    <a:pt x="1563" y="0"/>
                  </a:lnTo>
                  <a:lnTo>
                    <a:pt x="183" y="0"/>
                  </a:lnTo>
                  <a:lnTo>
                    <a:pt x="0" y="364"/>
                  </a:lnTo>
                  <a:close/>
                </a:path>
              </a:pathLst>
            </a:cu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3" name="Freeform 6"/>
            <p:cNvSpPr>
              <a:spLocks/>
            </p:cNvSpPr>
            <p:nvPr/>
          </p:nvSpPr>
          <p:spPr bwMode="auto">
            <a:xfrm>
              <a:off x="1738798" y="3367405"/>
              <a:ext cx="2124075" cy="576263"/>
            </a:xfrm>
            <a:custGeom>
              <a:avLst/>
              <a:gdLst>
                <a:gd name="T0" fmla="*/ 17 w 1338"/>
                <a:gd name="T1" fmla="*/ 332 h 363"/>
                <a:gd name="T2" fmla="*/ 0 w 1338"/>
                <a:gd name="T3" fmla="*/ 363 h 363"/>
                <a:gd name="T4" fmla="*/ 1338 w 1338"/>
                <a:gd name="T5" fmla="*/ 363 h 363"/>
                <a:gd name="T6" fmla="*/ 1322 w 1338"/>
                <a:gd name="T7" fmla="*/ 332 h 363"/>
                <a:gd name="T8" fmla="*/ 1157 w 1338"/>
                <a:gd name="T9" fmla="*/ 0 h 363"/>
                <a:gd name="T10" fmla="*/ 182 w 1338"/>
                <a:gd name="T11" fmla="*/ 0 h 363"/>
                <a:gd name="T12" fmla="*/ 17 w 1338"/>
                <a:gd name="T13" fmla="*/ 332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8" h="363">
                  <a:moveTo>
                    <a:pt x="17" y="332"/>
                  </a:moveTo>
                  <a:lnTo>
                    <a:pt x="0" y="363"/>
                  </a:lnTo>
                  <a:lnTo>
                    <a:pt x="1338" y="363"/>
                  </a:lnTo>
                  <a:lnTo>
                    <a:pt x="1322" y="332"/>
                  </a:lnTo>
                  <a:lnTo>
                    <a:pt x="1157" y="0"/>
                  </a:lnTo>
                  <a:lnTo>
                    <a:pt x="182" y="0"/>
                  </a:lnTo>
                  <a:lnTo>
                    <a:pt x="17" y="332"/>
                  </a:lnTo>
                  <a:close/>
                </a:path>
              </a:pathLst>
            </a:custGeom>
            <a:ln w="127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4" name="Freeform 7"/>
            <p:cNvSpPr>
              <a:spLocks/>
            </p:cNvSpPr>
            <p:nvPr/>
          </p:nvSpPr>
          <p:spPr bwMode="auto">
            <a:xfrm>
              <a:off x="1097448" y="4650422"/>
              <a:ext cx="3408363" cy="576263"/>
            </a:xfrm>
            <a:custGeom>
              <a:avLst/>
              <a:gdLst>
                <a:gd name="T0" fmla="*/ 0 w 2147"/>
                <a:gd name="T1" fmla="*/ 363 h 363"/>
                <a:gd name="T2" fmla="*/ 2147 w 2147"/>
                <a:gd name="T3" fmla="*/ 363 h 363"/>
                <a:gd name="T4" fmla="*/ 1965 w 2147"/>
                <a:gd name="T5" fmla="*/ 0 h 363"/>
                <a:gd name="T6" fmla="*/ 182 w 2147"/>
                <a:gd name="T7" fmla="*/ 0 h 363"/>
                <a:gd name="T8" fmla="*/ 0 w 2147"/>
                <a:gd name="T9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7" h="363">
                  <a:moveTo>
                    <a:pt x="0" y="363"/>
                  </a:moveTo>
                  <a:lnTo>
                    <a:pt x="2147" y="363"/>
                  </a:lnTo>
                  <a:lnTo>
                    <a:pt x="1965" y="0"/>
                  </a:lnTo>
                  <a:lnTo>
                    <a:pt x="182" y="0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90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Freeform 8"/>
            <p:cNvSpPr>
              <a:spLocks/>
            </p:cNvSpPr>
            <p:nvPr/>
          </p:nvSpPr>
          <p:spPr bwMode="auto">
            <a:xfrm>
              <a:off x="729148" y="5291138"/>
              <a:ext cx="4144963" cy="671513"/>
            </a:xfrm>
            <a:custGeom>
              <a:avLst/>
              <a:gdLst>
                <a:gd name="T0" fmla="*/ 0 w 2611"/>
                <a:gd name="T1" fmla="*/ 423 h 423"/>
                <a:gd name="T2" fmla="*/ 1306 w 2611"/>
                <a:gd name="T3" fmla="*/ 423 h 423"/>
                <a:gd name="T4" fmla="*/ 2611 w 2611"/>
                <a:gd name="T5" fmla="*/ 423 h 423"/>
                <a:gd name="T6" fmla="*/ 2400 w 2611"/>
                <a:gd name="T7" fmla="*/ 0 h 423"/>
                <a:gd name="T8" fmla="*/ 211 w 2611"/>
                <a:gd name="T9" fmla="*/ 0 h 423"/>
                <a:gd name="T10" fmla="*/ 0 w 2611"/>
                <a:gd name="T11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11" h="423">
                  <a:moveTo>
                    <a:pt x="0" y="423"/>
                  </a:moveTo>
                  <a:lnTo>
                    <a:pt x="1306" y="423"/>
                  </a:lnTo>
                  <a:lnTo>
                    <a:pt x="2611" y="423"/>
                  </a:lnTo>
                  <a:lnTo>
                    <a:pt x="2400" y="0"/>
                  </a:lnTo>
                  <a:lnTo>
                    <a:pt x="211" y="0"/>
                  </a:lnTo>
                  <a:lnTo>
                    <a:pt x="0" y="423"/>
                  </a:lnTo>
                  <a:close/>
                </a:path>
              </a:pathLst>
            </a:custGeom>
            <a:ln w="127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" name="Freeform 9"/>
            <p:cNvSpPr>
              <a:spLocks/>
            </p:cNvSpPr>
            <p:nvPr/>
          </p:nvSpPr>
          <p:spPr bwMode="auto">
            <a:xfrm>
              <a:off x="2381736" y="1824038"/>
              <a:ext cx="839788" cy="836613"/>
            </a:xfrm>
            <a:custGeom>
              <a:avLst/>
              <a:gdLst>
                <a:gd name="T0" fmla="*/ 265 w 529"/>
                <a:gd name="T1" fmla="*/ 0 h 527"/>
                <a:gd name="T2" fmla="*/ 0 w 529"/>
                <a:gd name="T3" fmla="*/ 527 h 527"/>
                <a:gd name="T4" fmla="*/ 529 w 529"/>
                <a:gd name="T5" fmla="*/ 527 h 527"/>
                <a:gd name="T6" fmla="*/ 265 w 529"/>
                <a:gd name="T7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9" h="527">
                  <a:moveTo>
                    <a:pt x="265" y="0"/>
                  </a:moveTo>
                  <a:lnTo>
                    <a:pt x="0" y="527"/>
                  </a:lnTo>
                  <a:lnTo>
                    <a:pt x="529" y="527"/>
                  </a:lnTo>
                  <a:lnTo>
                    <a:pt x="265" y="0"/>
                  </a:lnTo>
                  <a:close/>
                </a:path>
              </a:pathLst>
            </a:custGeom>
            <a:ln w="127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" name="Freeform 10"/>
            <p:cNvSpPr>
              <a:spLocks/>
            </p:cNvSpPr>
            <p:nvPr/>
          </p:nvSpPr>
          <p:spPr bwMode="auto">
            <a:xfrm>
              <a:off x="2061061" y="2725103"/>
              <a:ext cx="1482725" cy="577850"/>
            </a:xfrm>
            <a:custGeom>
              <a:avLst/>
              <a:gdLst>
                <a:gd name="T0" fmla="*/ 182 w 934"/>
                <a:gd name="T1" fmla="*/ 0 h 364"/>
                <a:gd name="T2" fmla="*/ 0 w 934"/>
                <a:gd name="T3" fmla="*/ 364 h 364"/>
                <a:gd name="T4" fmla="*/ 934 w 934"/>
                <a:gd name="T5" fmla="*/ 364 h 364"/>
                <a:gd name="T6" fmla="*/ 751 w 934"/>
                <a:gd name="T7" fmla="*/ 0 h 364"/>
                <a:gd name="T8" fmla="*/ 182 w 934"/>
                <a:gd name="T9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4" h="364">
                  <a:moveTo>
                    <a:pt x="182" y="0"/>
                  </a:moveTo>
                  <a:lnTo>
                    <a:pt x="0" y="364"/>
                  </a:lnTo>
                  <a:lnTo>
                    <a:pt x="934" y="364"/>
                  </a:lnTo>
                  <a:lnTo>
                    <a:pt x="751" y="0"/>
                  </a:lnTo>
                  <a:lnTo>
                    <a:pt x="182" y="0"/>
                  </a:lnTo>
                  <a:close/>
                </a:path>
              </a:pathLst>
            </a:custGeom>
            <a:ln w="127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" name="Rectangle 3"/>
            <p:cNvSpPr txBox="1">
              <a:spLocks noChangeArrowheads="1"/>
            </p:cNvSpPr>
            <p:nvPr/>
          </p:nvSpPr>
          <p:spPr bwMode="auto">
            <a:xfrm>
              <a:off x="2325783" y="2879767"/>
              <a:ext cx="950103" cy="26852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defRPr/>
              </a:pPr>
              <a:r>
                <a:rPr lang="zh-CN" altLang="en-US" sz="1400" b="1" dirty="0" smtClean="0">
                  <a:solidFill>
                    <a:srgbClr val="222D47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ahoma" panose="020B0604030504040204" pitchFamily="34" charset="0"/>
                </a:rPr>
                <a:t>社会</a:t>
              </a:r>
              <a:endParaRPr lang="en-US" sz="1400" b="1" dirty="0">
                <a:solidFill>
                  <a:srgbClr val="222D47"/>
                </a:solidFill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endParaRPr>
            </a:p>
          </p:txBody>
        </p:sp>
        <p:sp>
          <p:nvSpPr>
            <p:cNvPr id="99" name="Rectangle 3"/>
            <p:cNvSpPr txBox="1">
              <a:spLocks noChangeArrowheads="1"/>
            </p:cNvSpPr>
            <p:nvPr/>
          </p:nvSpPr>
          <p:spPr bwMode="auto">
            <a:xfrm>
              <a:off x="2325783" y="3521276"/>
              <a:ext cx="950104" cy="26852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defRPr/>
              </a:pPr>
              <a:r>
                <a:rPr lang="zh-CN" altLang="en-US" sz="1400" b="1" dirty="0" smtClean="0">
                  <a:solidFill>
                    <a:srgbClr val="222D47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ahoma" panose="020B0604030504040204" pitchFamily="34" charset="0"/>
                </a:rPr>
                <a:t>企业</a:t>
              </a:r>
              <a:endParaRPr lang="en-US" sz="1400" b="1" dirty="0">
                <a:solidFill>
                  <a:srgbClr val="222D47"/>
                </a:solidFill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endParaRPr>
            </a:p>
          </p:txBody>
        </p:sp>
        <p:sp>
          <p:nvSpPr>
            <p:cNvPr id="100" name="Rectangle 3"/>
            <p:cNvSpPr txBox="1">
              <a:spLocks noChangeArrowheads="1"/>
            </p:cNvSpPr>
            <p:nvPr/>
          </p:nvSpPr>
          <p:spPr bwMode="auto">
            <a:xfrm>
              <a:off x="2491256" y="2240014"/>
              <a:ext cx="622334" cy="26852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defRPr/>
              </a:pPr>
              <a:r>
                <a:rPr lang="zh-CN" altLang="en-US" sz="1400" b="1" dirty="0" smtClean="0">
                  <a:solidFill>
                    <a:srgbClr val="222D47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ahoma" panose="020B0604030504040204" pitchFamily="34" charset="0"/>
                </a:rPr>
                <a:t>职业</a:t>
              </a:r>
              <a:endParaRPr lang="en-US" sz="1400" b="1" dirty="0">
                <a:solidFill>
                  <a:srgbClr val="222D47"/>
                </a:solidFill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endParaRPr>
            </a:p>
          </p:txBody>
        </p:sp>
        <p:sp>
          <p:nvSpPr>
            <p:cNvPr id="101" name="Rectangle 3"/>
            <p:cNvSpPr txBox="1">
              <a:spLocks noChangeArrowheads="1"/>
            </p:cNvSpPr>
            <p:nvPr/>
          </p:nvSpPr>
          <p:spPr bwMode="auto">
            <a:xfrm>
              <a:off x="2491256" y="4162784"/>
              <a:ext cx="622334" cy="26852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defRPr/>
              </a:pPr>
              <a:r>
                <a:rPr lang="zh-CN" altLang="en-US" sz="1400" b="1" dirty="0" smtClean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ahoma" panose="020B0604030504040204" pitchFamily="34" charset="0"/>
                </a:rPr>
                <a:t>地域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endParaRPr>
            </a:p>
          </p:txBody>
        </p:sp>
        <p:sp>
          <p:nvSpPr>
            <p:cNvPr id="102" name="Rectangle 3"/>
            <p:cNvSpPr txBox="1">
              <a:spLocks noChangeArrowheads="1"/>
            </p:cNvSpPr>
            <p:nvPr/>
          </p:nvSpPr>
          <p:spPr bwMode="auto">
            <a:xfrm>
              <a:off x="2491256" y="4804293"/>
              <a:ext cx="622334" cy="26852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defRPr/>
              </a:pPr>
              <a:endPara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Rectangle 3"/>
            <p:cNvSpPr txBox="1">
              <a:spLocks noChangeArrowheads="1"/>
            </p:cNvSpPr>
            <p:nvPr/>
          </p:nvSpPr>
          <p:spPr bwMode="auto">
            <a:xfrm>
              <a:off x="1987537" y="5492633"/>
              <a:ext cx="1629771" cy="26852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defRPr/>
              </a:pPr>
              <a:r>
                <a:rPr lang="zh-CN" altLang="en-US" sz="1400" b="1" dirty="0" smtClean="0">
                  <a:solidFill>
                    <a:srgbClr val="222D47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ahoma" panose="020B0604030504040204" pitchFamily="34" charset="0"/>
                </a:rPr>
                <a:t>家庭</a:t>
              </a:r>
              <a:endParaRPr lang="en-US" sz="1400" b="1" dirty="0">
                <a:solidFill>
                  <a:srgbClr val="222D47"/>
                </a:solidFill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endParaRPr>
            </a:p>
          </p:txBody>
        </p:sp>
      </p:grpSp>
      <p:cxnSp>
        <p:nvCxnSpPr>
          <p:cNvPr id="11" name="꺾인 연결선 10"/>
          <p:cNvCxnSpPr/>
          <p:nvPr/>
        </p:nvCxnSpPr>
        <p:spPr>
          <a:xfrm flipV="1">
            <a:off x="2790353" y="2108156"/>
            <a:ext cx="1678005" cy="1637866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19050" cap="rnd">
            <a:solidFill>
              <a:srgbClr val="222D47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3" name="그룹 12"/>
          <p:cNvGrpSpPr/>
          <p:nvPr/>
        </p:nvGrpSpPr>
        <p:grpSpPr>
          <a:xfrm>
            <a:off x="4697073" y="1653128"/>
            <a:ext cx="3403319" cy="2523262"/>
            <a:chOff x="5629329" y="2308721"/>
            <a:chExt cx="2119833" cy="1377387"/>
          </a:xfrm>
        </p:grpSpPr>
        <p:cxnSp>
          <p:nvCxnSpPr>
            <p:cNvPr id="84" name="직선 연결선 83"/>
            <p:cNvCxnSpPr/>
            <p:nvPr/>
          </p:nvCxnSpPr>
          <p:spPr>
            <a:xfrm>
              <a:off x="5629329" y="2308721"/>
              <a:ext cx="2119833" cy="0"/>
            </a:xfrm>
            <a:prstGeom prst="line">
              <a:avLst/>
            </a:prstGeom>
            <a:ln w="57150">
              <a:solidFill>
                <a:srgbClr val="222D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>
              <a:off x="5629329" y="3686108"/>
              <a:ext cx="2119833" cy="0"/>
            </a:xfrm>
            <a:prstGeom prst="line">
              <a:avLst/>
            </a:prstGeom>
            <a:ln w="57150">
              <a:solidFill>
                <a:srgbClr val="222D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Freeform 10"/>
          <p:cNvSpPr>
            <a:spLocks noEditPoints="1"/>
          </p:cNvSpPr>
          <p:nvPr/>
        </p:nvSpPr>
        <p:spPr bwMode="auto">
          <a:xfrm>
            <a:off x="4705242" y="1091143"/>
            <a:ext cx="348996" cy="475555"/>
          </a:xfrm>
          <a:custGeom>
            <a:avLst/>
            <a:gdLst>
              <a:gd name="T0" fmla="*/ 503 w 821"/>
              <a:gd name="T1" fmla="*/ 872 h 1114"/>
              <a:gd name="T2" fmla="*/ 575 w 821"/>
              <a:gd name="T3" fmla="*/ 807 h 1114"/>
              <a:gd name="T4" fmla="*/ 210 w 821"/>
              <a:gd name="T5" fmla="*/ 814 h 1114"/>
              <a:gd name="T6" fmla="*/ 287 w 821"/>
              <a:gd name="T7" fmla="*/ 858 h 1114"/>
              <a:gd name="T8" fmla="*/ 357 w 821"/>
              <a:gd name="T9" fmla="*/ 870 h 1114"/>
              <a:gd name="T10" fmla="*/ 483 w 821"/>
              <a:gd name="T11" fmla="*/ 0 h 1114"/>
              <a:gd name="T12" fmla="*/ 538 w 821"/>
              <a:gd name="T13" fmla="*/ 50 h 1114"/>
              <a:gd name="T14" fmla="*/ 623 w 821"/>
              <a:gd name="T15" fmla="*/ 58 h 1114"/>
              <a:gd name="T16" fmla="*/ 661 w 821"/>
              <a:gd name="T17" fmla="*/ 103 h 1114"/>
              <a:gd name="T18" fmla="*/ 719 w 821"/>
              <a:gd name="T19" fmla="*/ 160 h 1114"/>
              <a:gd name="T20" fmla="*/ 763 w 821"/>
              <a:gd name="T21" fmla="*/ 199 h 1114"/>
              <a:gd name="T22" fmla="*/ 771 w 821"/>
              <a:gd name="T23" fmla="*/ 283 h 1114"/>
              <a:gd name="T24" fmla="*/ 821 w 821"/>
              <a:gd name="T25" fmla="*/ 339 h 1114"/>
              <a:gd name="T26" fmla="*/ 787 w 821"/>
              <a:gd name="T27" fmla="*/ 416 h 1114"/>
              <a:gd name="T28" fmla="*/ 821 w 821"/>
              <a:gd name="T29" fmla="*/ 492 h 1114"/>
              <a:gd name="T30" fmla="*/ 759 w 821"/>
              <a:gd name="T31" fmla="*/ 555 h 1114"/>
              <a:gd name="T32" fmla="*/ 761 w 821"/>
              <a:gd name="T33" fmla="*/ 638 h 1114"/>
              <a:gd name="T34" fmla="*/ 686 w 821"/>
              <a:gd name="T35" fmla="*/ 670 h 1114"/>
              <a:gd name="T36" fmla="*/ 654 w 821"/>
              <a:gd name="T37" fmla="*/ 746 h 1114"/>
              <a:gd name="T38" fmla="*/ 588 w 821"/>
              <a:gd name="T39" fmla="*/ 757 h 1114"/>
              <a:gd name="T40" fmla="*/ 518 w 821"/>
              <a:gd name="T41" fmla="*/ 801 h 1114"/>
              <a:gd name="T42" fmla="*/ 462 w 821"/>
              <a:gd name="T43" fmla="*/ 811 h 1114"/>
              <a:gd name="T44" fmla="*/ 380 w 821"/>
              <a:gd name="T45" fmla="*/ 798 h 1114"/>
              <a:gd name="T46" fmla="*/ 316 w 821"/>
              <a:gd name="T47" fmla="*/ 814 h 1114"/>
              <a:gd name="T48" fmla="*/ 257 w 821"/>
              <a:gd name="T49" fmla="*/ 756 h 1114"/>
              <a:gd name="T50" fmla="*/ 174 w 821"/>
              <a:gd name="T51" fmla="*/ 756 h 1114"/>
              <a:gd name="T52" fmla="*/ 145 w 821"/>
              <a:gd name="T53" fmla="*/ 677 h 1114"/>
              <a:gd name="T54" fmla="*/ 63 w 821"/>
              <a:gd name="T55" fmla="*/ 643 h 1114"/>
              <a:gd name="T56" fmla="*/ 65 w 821"/>
              <a:gd name="T57" fmla="*/ 559 h 1114"/>
              <a:gd name="T58" fmla="*/ 4 w 821"/>
              <a:gd name="T59" fmla="*/ 501 h 1114"/>
              <a:gd name="T60" fmla="*/ 29 w 821"/>
              <a:gd name="T61" fmla="*/ 432 h 1114"/>
              <a:gd name="T62" fmla="*/ 4 w 821"/>
              <a:gd name="T63" fmla="*/ 349 h 1114"/>
              <a:gd name="T64" fmla="*/ 31 w 821"/>
              <a:gd name="T65" fmla="*/ 297 h 1114"/>
              <a:gd name="T66" fmla="*/ 61 w 821"/>
              <a:gd name="T67" fmla="*/ 222 h 1114"/>
              <a:gd name="T68" fmla="*/ 80 w 821"/>
              <a:gd name="T69" fmla="*/ 166 h 1114"/>
              <a:gd name="T70" fmla="*/ 155 w 821"/>
              <a:gd name="T71" fmla="*/ 126 h 1114"/>
              <a:gd name="T72" fmla="*/ 188 w 821"/>
              <a:gd name="T73" fmla="*/ 58 h 1114"/>
              <a:gd name="T74" fmla="*/ 271 w 821"/>
              <a:gd name="T75" fmla="*/ 61 h 1114"/>
              <a:gd name="T76" fmla="*/ 330 w 821"/>
              <a:gd name="T77" fmla="*/ 0 h 1114"/>
              <a:gd name="T78" fmla="*/ 411 w 821"/>
              <a:gd name="T79" fmla="*/ 35 h 1114"/>
              <a:gd name="T80" fmla="*/ 380 w 821"/>
              <a:gd name="T81" fmla="*/ 122 h 1114"/>
              <a:gd name="T82" fmla="*/ 210 w 821"/>
              <a:gd name="T83" fmla="*/ 201 h 1114"/>
              <a:gd name="T84" fmla="*/ 123 w 821"/>
              <a:gd name="T85" fmla="*/ 371 h 1114"/>
              <a:gd name="T86" fmla="*/ 155 w 821"/>
              <a:gd name="T87" fmla="*/ 549 h 1114"/>
              <a:gd name="T88" fmla="*/ 294 w 821"/>
              <a:gd name="T89" fmla="*/ 676 h 1114"/>
              <a:gd name="T90" fmla="*/ 486 w 821"/>
              <a:gd name="T91" fmla="*/ 692 h 1114"/>
              <a:gd name="T92" fmla="*/ 639 w 821"/>
              <a:gd name="T93" fmla="*/ 591 h 1114"/>
              <a:gd name="T94" fmla="*/ 702 w 821"/>
              <a:gd name="T95" fmla="*/ 414 h 1114"/>
              <a:gd name="T96" fmla="*/ 640 w 821"/>
              <a:gd name="T97" fmla="*/ 232 h 1114"/>
              <a:gd name="T98" fmla="*/ 411 w 821"/>
              <a:gd name="T99" fmla="*/ 173 h 1114"/>
              <a:gd name="T100" fmla="*/ 621 w 821"/>
              <a:gd name="T101" fmla="*/ 297 h 1114"/>
              <a:gd name="T102" fmla="*/ 621 w 821"/>
              <a:gd name="T103" fmla="*/ 524 h 1114"/>
              <a:gd name="T104" fmla="*/ 411 w 821"/>
              <a:gd name="T105" fmla="*/ 648 h 1114"/>
              <a:gd name="T106" fmla="*/ 213 w 821"/>
              <a:gd name="T107" fmla="*/ 543 h 1114"/>
              <a:gd name="T108" fmla="*/ 191 w 821"/>
              <a:gd name="T109" fmla="*/ 317 h 1114"/>
              <a:gd name="T110" fmla="*/ 387 w 821"/>
              <a:gd name="T111" fmla="*/ 174 h 1114"/>
              <a:gd name="T112" fmla="*/ 578 w 821"/>
              <a:gd name="T113" fmla="*/ 355 h 1114"/>
              <a:gd name="T114" fmla="*/ 514 w 821"/>
              <a:gd name="T115" fmla="*/ 552 h 1114"/>
              <a:gd name="T116" fmla="*/ 311 w 821"/>
              <a:gd name="T117" fmla="*/ 555 h 1114"/>
              <a:gd name="T118" fmla="*/ 243 w 821"/>
              <a:gd name="T119" fmla="*/ 365 h 1114"/>
              <a:gd name="T120" fmla="*/ 398 w 821"/>
              <a:gd name="T121" fmla="*/ 24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21" h="1114">
                <a:moveTo>
                  <a:pt x="611" y="814"/>
                </a:moveTo>
                <a:lnTo>
                  <a:pt x="665" y="1074"/>
                </a:lnTo>
                <a:lnTo>
                  <a:pt x="578" y="1052"/>
                </a:lnTo>
                <a:lnTo>
                  <a:pt x="514" y="1114"/>
                </a:lnTo>
                <a:lnTo>
                  <a:pt x="465" y="870"/>
                </a:lnTo>
                <a:lnTo>
                  <a:pt x="465" y="870"/>
                </a:lnTo>
                <a:lnTo>
                  <a:pt x="476" y="872"/>
                </a:lnTo>
                <a:lnTo>
                  <a:pt x="487" y="873"/>
                </a:lnTo>
                <a:lnTo>
                  <a:pt x="487" y="873"/>
                </a:lnTo>
                <a:lnTo>
                  <a:pt x="495" y="873"/>
                </a:lnTo>
                <a:lnTo>
                  <a:pt x="503" y="872"/>
                </a:lnTo>
                <a:lnTo>
                  <a:pt x="503" y="872"/>
                </a:lnTo>
                <a:lnTo>
                  <a:pt x="514" y="868"/>
                </a:lnTo>
                <a:lnTo>
                  <a:pt x="525" y="864"/>
                </a:lnTo>
                <a:lnTo>
                  <a:pt x="534" y="858"/>
                </a:lnTo>
                <a:lnTo>
                  <a:pt x="542" y="851"/>
                </a:lnTo>
                <a:lnTo>
                  <a:pt x="549" y="845"/>
                </a:lnTo>
                <a:lnTo>
                  <a:pt x="556" y="835"/>
                </a:lnTo>
                <a:lnTo>
                  <a:pt x="569" y="817"/>
                </a:lnTo>
                <a:lnTo>
                  <a:pt x="569" y="817"/>
                </a:lnTo>
                <a:lnTo>
                  <a:pt x="575" y="807"/>
                </a:lnTo>
                <a:lnTo>
                  <a:pt x="575" y="807"/>
                </a:lnTo>
                <a:lnTo>
                  <a:pt x="586" y="809"/>
                </a:lnTo>
                <a:lnTo>
                  <a:pt x="586" y="809"/>
                </a:lnTo>
                <a:lnTo>
                  <a:pt x="599" y="813"/>
                </a:lnTo>
                <a:lnTo>
                  <a:pt x="611" y="814"/>
                </a:lnTo>
                <a:lnTo>
                  <a:pt x="611" y="814"/>
                </a:lnTo>
                <a:close/>
                <a:moveTo>
                  <a:pt x="357" y="870"/>
                </a:moveTo>
                <a:lnTo>
                  <a:pt x="307" y="1114"/>
                </a:lnTo>
                <a:lnTo>
                  <a:pt x="243" y="1052"/>
                </a:lnTo>
                <a:lnTo>
                  <a:pt x="156" y="1074"/>
                </a:lnTo>
                <a:lnTo>
                  <a:pt x="210" y="814"/>
                </a:lnTo>
                <a:lnTo>
                  <a:pt x="210" y="814"/>
                </a:lnTo>
                <a:lnTo>
                  <a:pt x="222" y="813"/>
                </a:lnTo>
                <a:lnTo>
                  <a:pt x="235" y="809"/>
                </a:lnTo>
                <a:lnTo>
                  <a:pt x="235" y="809"/>
                </a:lnTo>
                <a:lnTo>
                  <a:pt x="246" y="807"/>
                </a:lnTo>
                <a:lnTo>
                  <a:pt x="246" y="807"/>
                </a:lnTo>
                <a:lnTo>
                  <a:pt x="253" y="817"/>
                </a:lnTo>
                <a:lnTo>
                  <a:pt x="253" y="817"/>
                </a:lnTo>
                <a:lnTo>
                  <a:pt x="263" y="832"/>
                </a:lnTo>
                <a:lnTo>
                  <a:pt x="275" y="846"/>
                </a:lnTo>
                <a:lnTo>
                  <a:pt x="281" y="853"/>
                </a:lnTo>
                <a:lnTo>
                  <a:pt x="287" y="858"/>
                </a:lnTo>
                <a:lnTo>
                  <a:pt x="295" y="863"/>
                </a:lnTo>
                <a:lnTo>
                  <a:pt x="304" y="867"/>
                </a:lnTo>
                <a:lnTo>
                  <a:pt x="304" y="867"/>
                </a:lnTo>
                <a:lnTo>
                  <a:pt x="311" y="870"/>
                </a:lnTo>
                <a:lnTo>
                  <a:pt x="319" y="872"/>
                </a:lnTo>
                <a:lnTo>
                  <a:pt x="319" y="872"/>
                </a:lnTo>
                <a:lnTo>
                  <a:pt x="330" y="873"/>
                </a:lnTo>
                <a:lnTo>
                  <a:pt x="339" y="873"/>
                </a:lnTo>
                <a:lnTo>
                  <a:pt x="348" y="872"/>
                </a:lnTo>
                <a:lnTo>
                  <a:pt x="357" y="870"/>
                </a:lnTo>
                <a:lnTo>
                  <a:pt x="357" y="870"/>
                </a:lnTo>
                <a:close/>
                <a:moveTo>
                  <a:pt x="411" y="35"/>
                </a:moveTo>
                <a:lnTo>
                  <a:pt x="411" y="35"/>
                </a:lnTo>
                <a:lnTo>
                  <a:pt x="416" y="35"/>
                </a:lnTo>
                <a:lnTo>
                  <a:pt x="421" y="33"/>
                </a:lnTo>
                <a:lnTo>
                  <a:pt x="431" y="29"/>
                </a:lnTo>
                <a:lnTo>
                  <a:pt x="441" y="23"/>
                </a:lnTo>
                <a:lnTo>
                  <a:pt x="452" y="16"/>
                </a:lnTo>
                <a:lnTo>
                  <a:pt x="462" y="9"/>
                </a:lnTo>
                <a:lnTo>
                  <a:pt x="472" y="4"/>
                </a:lnTo>
                <a:lnTo>
                  <a:pt x="477" y="1"/>
                </a:lnTo>
                <a:lnTo>
                  <a:pt x="483" y="0"/>
                </a:lnTo>
                <a:lnTo>
                  <a:pt x="487" y="0"/>
                </a:lnTo>
                <a:lnTo>
                  <a:pt x="493" y="0"/>
                </a:lnTo>
                <a:lnTo>
                  <a:pt x="493" y="0"/>
                </a:lnTo>
                <a:lnTo>
                  <a:pt x="497" y="1"/>
                </a:lnTo>
                <a:lnTo>
                  <a:pt x="502" y="4"/>
                </a:lnTo>
                <a:lnTo>
                  <a:pt x="506" y="7"/>
                </a:lnTo>
                <a:lnTo>
                  <a:pt x="510" y="12"/>
                </a:lnTo>
                <a:lnTo>
                  <a:pt x="517" y="20"/>
                </a:lnTo>
                <a:lnTo>
                  <a:pt x="524" y="30"/>
                </a:lnTo>
                <a:lnTo>
                  <a:pt x="530" y="40"/>
                </a:lnTo>
                <a:lnTo>
                  <a:pt x="538" y="50"/>
                </a:lnTo>
                <a:lnTo>
                  <a:pt x="545" y="58"/>
                </a:lnTo>
                <a:lnTo>
                  <a:pt x="550" y="61"/>
                </a:lnTo>
                <a:lnTo>
                  <a:pt x="554" y="63"/>
                </a:lnTo>
                <a:lnTo>
                  <a:pt x="554" y="63"/>
                </a:lnTo>
                <a:lnTo>
                  <a:pt x="560" y="65"/>
                </a:lnTo>
                <a:lnTo>
                  <a:pt x="565" y="65"/>
                </a:lnTo>
                <a:lnTo>
                  <a:pt x="576" y="66"/>
                </a:lnTo>
                <a:lnTo>
                  <a:pt x="588" y="64"/>
                </a:lnTo>
                <a:lnTo>
                  <a:pt x="600" y="62"/>
                </a:lnTo>
                <a:lnTo>
                  <a:pt x="611" y="60"/>
                </a:lnTo>
                <a:lnTo>
                  <a:pt x="623" y="58"/>
                </a:lnTo>
                <a:lnTo>
                  <a:pt x="629" y="58"/>
                </a:lnTo>
                <a:lnTo>
                  <a:pt x="634" y="58"/>
                </a:lnTo>
                <a:lnTo>
                  <a:pt x="639" y="61"/>
                </a:lnTo>
                <a:lnTo>
                  <a:pt x="643" y="63"/>
                </a:lnTo>
                <a:lnTo>
                  <a:pt x="643" y="63"/>
                </a:lnTo>
                <a:lnTo>
                  <a:pt x="647" y="66"/>
                </a:lnTo>
                <a:lnTo>
                  <a:pt x="650" y="70"/>
                </a:lnTo>
                <a:lnTo>
                  <a:pt x="654" y="74"/>
                </a:lnTo>
                <a:lnTo>
                  <a:pt x="655" y="79"/>
                </a:lnTo>
                <a:lnTo>
                  <a:pt x="658" y="90"/>
                </a:lnTo>
                <a:lnTo>
                  <a:pt x="661" y="103"/>
                </a:lnTo>
                <a:lnTo>
                  <a:pt x="663" y="114"/>
                </a:lnTo>
                <a:lnTo>
                  <a:pt x="666" y="126"/>
                </a:lnTo>
                <a:lnTo>
                  <a:pt x="671" y="136"/>
                </a:lnTo>
                <a:lnTo>
                  <a:pt x="673" y="141"/>
                </a:lnTo>
                <a:lnTo>
                  <a:pt x="677" y="144"/>
                </a:lnTo>
                <a:lnTo>
                  <a:pt x="677" y="144"/>
                </a:lnTo>
                <a:lnTo>
                  <a:pt x="681" y="149"/>
                </a:lnTo>
                <a:lnTo>
                  <a:pt x="685" y="151"/>
                </a:lnTo>
                <a:lnTo>
                  <a:pt x="695" y="155"/>
                </a:lnTo>
                <a:lnTo>
                  <a:pt x="706" y="158"/>
                </a:lnTo>
                <a:lnTo>
                  <a:pt x="719" y="160"/>
                </a:lnTo>
                <a:lnTo>
                  <a:pt x="731" y="163"/>
                </a:lnTo>
                <a:lnTo>
                  <a:pt x="742" y="166"/>
                </a:lnTo>
                <a:lnTo>
                  <a:pt x="747" y="168"/>
                </a:lnTo>
                <a:lnTo>
                  <a:pt x="752" y="171"/>
                </a:lnTo>
                <a:lnTo>
                  <a:pt x="755" y="174"/>
                </a:lnTo>
                <a:lnTo>
                  <a:pt x="759" y="178"/>
                </a:lnTo>
                <a:lnTo>
                  <a:pt x="759" y="178"/>
                </a:lnTo>
                <a:lnTo>
                  <a:pt x="761" y="183"/>
                </a:lnTo>
                <a:lnTo>
                  <a:pt x="763" y="187"/>
                </a:lnTo>
                <a:lnTo>
                  <a:pt x="763" y="193"/>
                </a:lnTo>
                <a:lnTo>
                  <a:pt x="763" y="199"/>
                </a:lnTo>
                <a:lnTo>
                  <a:pt x="762" y="210"/>
                </a:lnTo>
                <a:lnTo>
                  <a:pt x="760" y="222"/>
                </a:lnTo>
                <a:lnTo>
                  <a:pt x="758" y="234"/>
                </a:lnTo>
                <a:lnTo>
                  <a:pt x="755" y="246"/>
                </a:lnTo>
                <a:lnTo>
                  <a:pt x="755" y="257"/>
                </a:lnTo>
                <a:lnTo>
                  <a:pt x="756" y="262"/>
                </a:lnTo>
                <a:lnTo>
                  <a:pt x="759" y="266"/>
                </a:lnTo>
                <a:lnTo>
                  <a:pt x="759" y="266"/>
                </a:lnTo>
                <a:lnTo>
                  <a:pt x="761" y="272"/>
                </a:lnTo>
                <a:lnTo>
                  <a:pt x="763" y="275"/>
                </a:lnTo>
                <a:lnTo>
                  <a:pt x="771" y="283"/>
                </a:lnTo>
                <a:lnTo>
                  <a:pt x="780" y="290"/>
                </a:lnTo>
                <a:lnTo>
                  <a:pt x="791" y="297"/>
                </a:lnTo>
                <a:lnTo>
                  <a:pt x="801" y="304"/>
                </a:lnTo>
                <a:lnTo>
                  <a:pt x="810" y="312"/>
                </a:lnTo>
                <a:lnTo>
                  <a:pt x="815" y="315"/>
                </a:lnTo>
                <a:lnTo>
                  <a:pt x="817" y="320"/>
                </a:lnTo>
                <a:lnTo>
                  <a:pt x="819" y="324"/>
                </a:lnTo>
                <a:lnTo>
                  <a:pt x="821" y="329"/>
                </a:lnTo>
                <a:lnTo>
                  <a:pt x="821" y="329"/>
                </a:lnTo>
                <a:lnTo>
                  <a:pt x="821" y="335"/>
                </a:lnTo>
                <a:lnTo>
                  <a:pt x="821" y="339"/>
                </a:lnTo>
                <a:lnTo>
                  <a:pt x="820" y="344"/>
                </a:lnTo>
                <a:lnTo>
                  <a:pt x="818" y="349"/>
                </a:lnTo>
                <a:lnTo>
                  <a:pt x="812" y="360"/>
                </a:lnTo>
                <a:lnTo>
                  <a:pt x="805" y="370"/>
                </a:lnTo>
                <a:lnTo>
                  <a:pt x="799" y="380"/>
                </a:lnTo>
                <a:lnTo>
                  <a:pt x="793" y="390"/>
                </a:lnTo>
                <a:lnTo>
                  <a:pt x="788" y="401"/>
                </a:lnTo>
                <a:lnTo>
                  <a:pt x="787" y="405"/>
                </a:lnTo>
                <a:lnTo>
                  <a:pt x="787" y="411"/>
                </a:lnTo>
                <a:lnTo>
                  <a:pt x="787" y="411"/>
                </a:lnTo>
                <a:lnTo>
                  <a:pt x="787" y="416"/>
                </a:lnTo>
                <a:lnTo>
                  <a:pt x="788" y="421"/>
                </a:lnTo>
                <a:lnTo>
                  <a:pt x="793" y="432"/>
                </a:lnTo>
                <a:lnTo>
                  <a:pt x="799" y="442"/>
                </a:lnTo>
                <a:lnTo>
                  <a:pt x="805" y="451"/>
                </a:lnTo>
                <a:lnTo>
                  <a:pt x="812" y="461"/>
                </a:lnTo>
                <a:lnTo>
                  <a:pt x="818" y="471"/>
                </a:lnTo>
                <a:lnTo>
                  <a:pt x="820" y="477"/>
                </a:lnTo>
                <a:lnTo>
                  <a:pt x="821" y="482"/>
                </a:lnTo>
                <a:lnTo>
                  <a:pt x="821" y="487"/>
                </a:lnTo>
                <a:lnTo>
                  <a:pt x="821" y="492"/>
                </a:lnTo>
                <a:lnTo>
                  <a:pt x="821" y="492"/>
                </a:lnTo>
                <a:lnTo>
                  <a:pt x="819" y="497"/>
                </a:lnTo>
                <a:lnTo>
                  <a:pt x="817" y="501"/>
                </a:lnTo>
                <a:lnTo>
                  <a:pt x="815" y="506"/>
                </a:lnTo>
                <a:lnTo>
                  <a:pt x="810" y="510"/>
                </a:lnTo>
                <a:lnTo>
                  <a:pt x="801" y="517"/>
                </a:lnTo>
                <a:lnTo>
                  <a:pt x="791" y="524"/>
                </a:lnTo>
                <a:lnTo>
                  <a:pt x="780" y="531"/>
                </a:lnTo>
                <a:lnTo>
                  <a:pt x="771" y="538"/>
                </a:lnTo>
                <a:lnTo>
                  <a:pt x="763" y="546"/>
                </a:lnTo>
                <a:lnTo>
                  <a:pt x="761" y="550"/>
                </a:lnTo>
                <a:lnTo>
                  <a:pt x="759" y="555"/>
                </a:lnTo>
                <a:lnTo>
                  <a:pt x="759" y="555"/>
                </a:lnTo>
                <a:lnTo>
                  <a:pt x="756" y="559"/>
                </a:lnTo>
                <a:lnTo>
                  <a:pt x="755" y="565"/>
                </a:lnTo>
                <a:lnTo>
                  <a:pt x="755" y="575"/>
                </a:lnTo>
                <a:lnTo>
                  <a:pt x="758" y="587"/>
                </a:lnTo>
                <a:lnTo>
                  <a:pt x="760" y="599"/>
                </a:lnTo>
                <a:lnTo>
                  <a:pt x="762" y="612"/>
                </a:lnTo>
                <a:lnTo>
                  <a:pt x="763" y="623"/>
                </a:lnTo>
                <a:lnTo>
                  <a:pt x="763" y="629"/>
                </a:lnTo>
                <a:lnTo>
                  <a:pt x="763" y="633"/>
                </a:lnTo>
                <a:lnTo>
                  <a:pt x="761" y="638"/>
                </a:lnTo>
                <a:lnTo>
                  <a:pt x="759" y="643"/>
                </a:lnTo>
                <a:lnTo>
                  <a:pt x="759" y="643"/>
                </a:lnTo>
                <a:lnTo>
                  <a:pt x="755" y="647"/>
                </a:lnTo>
                <a:lnTo>
                  <a:pt x="752" y="651"/>
                </a:lnTo>
                <a:lnTo>
                  <a:pt x="747" y="653"/>
                </a:lnTo>
                <a:lnTo>
                  <a:pt x="742" y="655"/>
                </a:lnTo>
                <a:lnTo>
                  <a:pt x="731" y="659"/>
                </a:lnTo>
                <a:lnTo>
                  <a:pt x="719" y="661"/>
                </a:lnTo>
                <a:lnTo>
                  <a:pt x="707" y="663"/>
                </a:lnTo>
                <a:lnTo>
                  <a:pt x="695" y="665"/>
                </a:lnTo>
                <a:lnTo>
                  <a:pt x="686" y="670"/>
                </a:lnTo>
                <a:lnTo>
                  <a:pt x="681" y="673"/>
                </a:lnTo>
                <a:lnTo>
                  <a:pt x="677" y="677"/>
                </a:lnTo>
                <a:lnTo>
                  <a:pt x="677" y="677"/>
                </a:lnTo>
                <a:lnTo>
                  <a:pt x="673" y="680"/>
                </a:lnTo>
                <a:lnTo>
                  <a:pt x="671" y="685"/>
                </a:lnTo>
                <a:lnTo>
                  <a:pt x="666" y="695"/>
                </a:lnTo>
                <a:lnTo>
                  <a:pt x="663" y="706"/>
                </a:lnTo>
                <a:lnTo>
                  <a:pt x="661" y="718"/>
                </a:lnTo>
                <a:lnTo>
                  <a:pt x="658" y="730"/>
                </a:lnTo>
                <a:lnTo>
                  <a:pt x="656" y="742"/>
                </a:lnTo>
                <a:lnTo>
                  <a:pt x="654" y="746"/>
                </a:lnTo>
                <a:lnTo>
                  <a:pt x="650" y="751"/>
                </a:lnTo>
                <a:lnTo>
                  <a:pt x="647" y="756"/>
                </a:lnTo>
                <a:lnTo>
                  <a:pt x="643" y="758"/>
                </a:lnTo>
                <a:lnTo>
                  <a:pt x="643" y="758"/>
                </a:lnTo>
                <a:lnTo>
                  <a:pt x="639" y="761"/>
                </a:lnTo>
                <a:lnTo>
                  <a:pt x="634" y="762"/>
                </a:lnTo>
                <a:lnTo>
                  <a:pt x="629" y="764"/>
                </a:lnTo>
                <a:lnTo>
                  <a:pt x="623" y="764"/>
                </a:lnTo>
                <a:lnTo>
                  <a:pt x="611" y="761"/>
                </a:lnTo>
                <a:lnTo>
                  <a:pt x="600" y="759"/>
                </a:lnTo>
                <a:lnTo>
                  <a:pt x="588" y="757"/>
                </a:lnTo>
                <a:lnTo>
                  <a:pt x="576" y="756"/>
                </a:lnTo>
                <a:lnTo>
                  <a:pt x="565" y="756"/>
                </a:lnTo>
                <a:lnTo>
                  <a:pt x="560" y="757"/>
                </a:lnTo>
                <a:lnTo>
                  <a:pt x="554" y="758"/>
                </a:lnTo>
                <a:lnTo>
                  <a:pt x="554" y="758"/>
                </a:lnTo>
                <a:lnTo>
                  <a:pt x="550" y="760"/>
                </a:lnTo>
                <a:lnTo>
                  <a:pt x="546" y="764"/>
                </a:lnTo>
                <a:lnTo>
                  <a:pt x="538" y="770"/>
                </a:lnTo>
                <a:lnTo>
                  <a:pt x="530" y="781"/>
                </a:lnTo>
                <a:lnTo>
                  <a:pt x="524" y="791"/>
                </a:lnTo>
                <a:lnTo>
                  <a:pt x="518" y="801"/>
                </a:lnTo>
                <a:lnTo>
                  <a:pt x="510" y="810"/>
                </a:lnTo>
                <a:lnTo>
                  <a:pt x="506" y="814"/>
                </a:lnTo>
                <a:lnTo>
                  <a:pt x="502" y="817"/>
                </a:lnTo>
                <a:lnTo>
                  <a:pt x="497" y="819"/>
                </a:lnTo>
                <a:lnTo>
                  <a:pt x="493" y="821"/>
                </a:lnTo>
                <a:lnTo>
                  <a:pt x="493" y="821"/>
                </a:lnTo>
                <a:lnTo>
                  <a:pt x="487" y="822"/>
                </a:lnTo>
                <a:lnTo>
                  <a:pt x="483" y="821"/>
                </a:lnTo>
                <a:lnTo>
                  <a:pt x="477" y="819"/>
                </a:lnTo>
                <a:lnTo>
                  <a:pt x="472" y="817"/>
                </a:lnTo>
                <a:lnTo>
                  <a:pt x="462" y="811"/>
                </a:lnTo>
                <a:lnTo>
                  <a:pt x="452" y="805"/>
                </a:lnTo>
                <a:lnTo>
                  <a:pt x="441" y="798"/>
                </a:lnTo>
                <a:lnTo>
                  <a:pt x="431" y="792"/>
                </a:lnTo>
                <a:lnTo>
                  <a:pt x="421" y="787"/>
                </a:lnTo>
                <a:lnTo>
                  <a:pt x="416" y="787"/>
                </a:lnTo>
                <a:lnTo>
                  <a:pt x="411" y="786"/>
                </a:lnTo>
                <a:lnTo>
                  <a:pt x="411" y="786"/>
                </a:lnTo>
                <a:lnTo>
                  <a:pt x="406" y="787"/>
                </a:lnTo>
                <a:lnTo>
                  <a:pt x="400" y="787"/>
                </a:lnTo>
                <a:lnTo>
                  <a:pt x="390" y="792"/>
                </a:lnTo>
                <a:lnTo>
                  <a:pt x="380" y="798"/>
                </a:lnTo>
                <a:lnTo>
                  <a:pt x="370" y="805"/>
                </a:lnTo>
                <a:lnTo>
                  <a:pt x="359" y="811"/>
                </a:lnTo>
                <a:lnTo>
                  <a:pt x="350" y="817"/>
                </a:lnTo>
                <a:lnTo>
                  <a:pt x="344" y="819"/>
                </a:lnTo>
                <a:lnTo>
                  <a:pt x="340" y="821"/>
                </a:lnTo>
                <a:lnTo>
                  <a:pt x="334" y="822"/>
                </a:lnTo>
                <a:lnTo>
                  <a:pt x="330" y="821"/>
                </a:lnTo>
                <a:lnTo>
                  <a:pt x="330" y="821"/>
                </a:lnTo>
                <a:lnTo>
                  <a:pt x="324" y="819"/>
                </a:lnTo>
                <a:lnTo>
                  <a:pt x="319" y="817"/>
                </a:lnTo>
                <a:lnTo>
                  <a:pt x="316" y="814"/>
                </a:lnTo>
                <a:lnTo>
                  <a:pt x="311" y="810"/>
                </a:lnTo>
                <a:lnTo>
                  <a:pt x="304" y="801"/>
                </a:lnTo>
                <a:lnTo>
                  <a:pt x="298" y="791"/>
                </a:lnTo>
                <a:lnTo>
                  <a:pt x="291" y="781"/>
                </a:lnTo>
                <a:lnTo>
                  <a:pt x="284" y="770"/>
                </a:lnTo>
                <a:lnTo>
                  <a:pt x="276" y="764"/>
                </a:lnTo>
                <a:lnTo>
                  <a:pt x="271" y="760"/>
                </a:lnTo>
                <a:lnTo>
                  <a:pt x="267" y="758"/>
                </a:lnTo>
                <a:lnTo>
                  <a:pt x="267" y="758"/>
                </a:lnTo>
                <a:lnTo>
                  <a:pt x="262" y="757"/>
                </a:lnTo>
                <a:lnTo>
                  <a:pt x="257" y="756"/>
                </a:lnTo>
                <a:lnTo>
                  <a:pt x="246" y="756"/>
                </a:lnTo>
                <a:lnTo>
                  <a:pt x="234" y="757"/>
                </a:lnTo>
                <a:lnTo>
                  <a:pt x="222" y="759"/>
                </a:lnTo>
                <a:lnTo>
                  <a:pt x="210" y="762"/>
                </a:lnTo>
                <a:lnTo>
                  <a:pt x="198" y="764"/>
                </a:lnTo>
                <a:lnTo>
                  <a:pt x="193" y="764"/>
                </a:lnTo>
                <a:lnTo>
                  <a:pt x="188" y="762"/>
                </a:lnTo>
                <a:lnTo>
                  <a:pt x="184" y="761"/>
                </a:lnTo>
                <a:lnTo>
                  <a:pt x="179" y="758"/>
                </a:lnTo>
                <a:lnTo>
                  <a:pt x="179" y="758"/>
                </a:lnTo>
                <a:lnTo>
                  <a:pt x="174" y="756"/>
                </a:lnTo>
                <a:lnTo>
                  <a:pt x="171" y="751"/>
                </a:lnTo>
                <a:lnTo>
                  <a:pt x="169" y="746"/>
                </a:lnTo>
                <a:lnTo>
                  <a:pt x="166" y="742"/>
                </a:lnTo>
                <a:lnTo>
                  <a:pt x="163" y="730"/>
                </a:lnTo>
                <a:lnTo>
                  <a:pt x="161" y="719"/>
                </a:lnTo>
                <a:lnTo>
                  <a:pt x="158" y="706"/>
                </a:lnTo>
                <a:lnTo>
                  <a:pt x="156" y="695"/>
                </a:lnTo>
                <a:lnTo>
                  <a:pt x="152" y="685"/>
                </a:lnTo>
                <a:lnTo>
                  <a:pt x="148" y="680"/>
                </a:lnTo>
                <a:lnTo>
                  <a:pt x="145" y="677"/>
                </a:lnTo>
                <a:lnTo>
                  <a:pt x="145" y="677"/>
                </a:lnTo>
                <a:lnTo>
                  <a:pt x="141" y="673"/>
                </a:lnTo>
                <a:lnTo>
                  <a:pt x="137" y="670"/>
                </a:lnTo>
                <a:lnTo>
                  <a:pt x="126" y="665"/>
                </a:lnTo>
                <a:lnTo>
                  <a:pt x="115" y="663"/>
                </a:lnTo>
                <a:lnTo>
                  <a:pt x="102" y="661"/>
                </a:lnTo>
                <a:lnTo>
                  <a:pt x="91" y="659"/>
                </a:lnTo>
                <a:lnTo>
                  <a:pt x="80" y="655"/>
                </a:lnTo>
                <a:lnTo>
                  <a:pt x="75" y="653"/>
                </a:lnTo>
                <a:lnTo>
                  <a:pt x="71" y="651"/>
                </a:lnTo>
                <a:lnTo>
                  <a:pt x="66" y="647"/>
                </a:lnTo>
                <a:lnTo>
                  <a:pt x="63" y="643"/>
                </a:lnTo>
                <a:lnTo>
                  <a:pt x="63" y="643"/>
                </a:lnTo>
                <a:lnTo>
                  <a:pt x="60" y="638"/>
                </a:lnTo>
                <a:lnTo>
                  <a:pt x="59" y="633"/>
                </a:lnTo>
                <a:lnTo>
                  <a:pt x="58" y="629"/>
                </a:lnTo>
                <a:lnTo>
                  <a:pt x="58" y="623"/>
                </a:lnTo>
                <a:lnTo>
                  <a:pt x="59" y="612"/>
                </a:lnTo>
                <a:lnTo>
                  <a:pt x="61" y="599"/>
                </a:lnTo>
                <a:lnTo>
                  <a:pt x="65" y="588"/>
                </a:lnTo>
                <a:lnTo>
                  <a:pt x="66" y="575"/>
                </a:lnTo>
                <a:lnTo>
                  <a:pt x="66" y="565"/>
                </a:lnTo>
                <a:lnTo>
                  <a:pt x="65" y="559"/>
                </a:lnTo>
                <a:lnTo>
                  <a:pt x="64" y="555"/>
                </a:lnTo>
                <a:lnTo>
                  <a:pt x="64" y="555"/>
                </a:lnTo>
                <a:lnTo>
                  <a:pt x="61" y="550"/>
                </a:lnTo>
                <a:lnTo>
                  <a:pt x="58" y="546"/>
                </a:lnTo>
                <a:lnTo>
                  <a:pt x="50" y="538"/>
                </a:lnTo>
                <a:lnTo>
                  <a:pt x="41" y="531"/>
                </a:lnTo>
                <a:lnTo>
                  <a:pt x="31" y="524"/>
                </a:lnTo>
                <a:lnTo>
                  <a:pt x="20" y="517"/>
                </a:lnTo>
                <a:lnTo>
                  <a:pt x="11" y="510"/>
                </a:lnTo>
                <a:lnTo>
                  <a:pt x="8" y="506"/>
                </a:lnTo>
                <a:lnTo>
                  <a:pt x="4" y="501"/>
                </a:lnTo>
                <a:lnTo>
                  <a:pt x="2" y="497"/>
                </a:lnTo>
                <a:lnTo>
                  <a:pt x="1" y="492"/>
                </a:lnTo>
                <a:lnTo>
                  <a:pt x="1" y="492"/>
                </a:lnTo>
                <a:lnTo>
                  <a:pt x="0" y="487"/>
                </a:lnTo>
                <a:lnTo>
                  <a:pt x="1" y="482"/>
                </a:lnTo>
                <a:lnTo>
                  <a:pt x="2" y="477"/>
                </a:lnTo>
                <a:lnTo>
                  <a:pt x="4" y="471"/>
                </a:lnTo>
                <a:lnTo>
                  <a:pt x="9" y="461"/>
                </a:lnTo>
                <a:lnTo>
                  <a:pt x="16" y="452"/>
                </a:lnTo>
                <a:lnTo>
                  <a:pt x="24" y="442"/>
                </a:lnTo>
                <a:lnTo>
                  <a:pt x="29" y="432"/>
                </a:lnTo>
                <a:lnTo>
                  <a:pt x="33" y="421"/>
                </a:lnTo>
                <a:lnTo>
                  <a:pt x="34" y="416"/>
                </a:lnTo>
                <a:lnTo>
                  <a:pt x="34" y="411"/>
                </a:lnTo>
                <a:lnTo>
                  <a:pt x="34" y="411"/>
                </a:lnTo>
                <a:lnTo>
                  <a:pt x="34" y="405"/>
                </a:lnTo>
                <a:lnTo>
                  <a:pt x="33" y="401"/>
                </a:lnTo>
                <a:lnTo>
                  <a:pt x="29" y="390"/>
                </a:lnTo>
                <a:lnTo>
                  <a:pt x="24" y="380"/>
                </a:lnTo>
                <a:lnTo>
                  <a:pt x="16" y="370"/>
                </a:lnTo>
                <a:lnTo>
                  <a:pt x="9" y="360"/>
                </a:lnTo>
                <a:lnTo>
                  <a:pt x="4" y="349"/>
                </a:lnTo>
                <a:lnTo>
                  <a:pt x="2" y="345"/>
                </a:lnTo>
                <a:lnTo>
                  <a:pt x="1" y="339"/>
                </a:lnTo>
                <a:lnTo>
                  <a:pt x="0" y="335"/>
                </a:lnTo>
                <a:lnTo>
                  <a:pt x="1" y="329"/>
                </a:lnTo>
                <a:lnTo>
                  <a:pt x="1" y="329"/>
                </a:lnTo>
                <a:lnTo>
                  <a:pt x="2" y="324"/>
                </a:lnTo>
                <a:lnTo>
                  <a:pt x="4" y="320"/>
                </a:lnTo>
                <a:lnTo>
                  <a:pt x="8" y="315"/>
                </a:lnTo>
                <a:lnTo>
                  <a:pt x="11" y="312"/>
                </a:lnTo>
                <a:lnTo>
                  <a:pt x="20" y="304"/>
                </a:lnTo>
                <a:lnTo>
                  <a:pt x="31" y="297"/>
                </a:lnTo>
                <a:lnTo>
                  <a:pt x="41" y="291"/>
                </a:lnTo>
                <a:lnTo>
                  <a:pt x="50" y="283"/>
                </a:lnTo>
                <a:lnTo>
                  <a:pt x="58" y="275"/>
                </a:lnTo>
                <a:lnTo>
                  <a:pt x="61" y="272"/>
                </a:lnTo>
                <a:lnTo>
                  <a:pt x="64" y="266"/>
                </a:lnTo>
                <a:lnTo>
                  <a:pt x="64" y="266"/>
                </a:lnTo>
                <a:lnTo>
                  <a:pt x="65" y="262"/>
                </a:lnTo>
                <a:lnTo>
                  <a:pt x="66" y="257"/>
                </a:lnTo>
                <a:lnTo>
                  <a:pt x="66" y="246"/>
                </a:lnTo>
                <a:lnTo>
                  <a:pt x="65" y="234"/>
                </a:lnTo>
                <a:lnTo>
                  <a:pt x="61" y="222"/>
                </a:lnTo>
                <a:lnTo>
                  <a:pt x="59" y="210"/>
                </a:lnTo>
                <a:lnTo>
                  <a:pt x="58" y="199"/>
                </a:lnTo>
                <a:lnTo>
                  <a:pt x="58" y="193"/>
                </a:lnTo>
                <a:lnTo>
                  <a:pt x="59" y="187"/>
                </a:lnTo>
                <a:lnTo>
                  <a:pt x="60" y="183"/>
                </a:lnTo>
                <a:lnTo>
                  <a:pt x="63" y="178"/>
                </a:lnTo>
                <a:lnTo>
                  <a:pt x="63" y="178"/>
                </a:lnTo>
                <a:lnTo>
                  <a:pt x="66" y="174"/>
                </a:lnTo>
                <a:lnTo>
                  <a:pt x="71" y="171"/>
                </a:lnTo>
                <a:lnTo>
                  <a:pt x="75" y="168"/>
                </a:lnTo>
                <a:lnTo>
                  <a:pt x="80" y="166"/>
                </a:lnTo>
                <a:lnTo>
                  <a:pt x="91" y="163"/>
                </a:lnTo>
                <a:lnTo>
                  <a:pt x="102" y="160"/>
                </a:lnTo>
                <a:lnTo>
                  <a:pt x="115" y="158"/>
                </a:lnTo>
                <a:lnTo>
                  <a:pt x="126" y="155"/>
                </a:lnTo>
                <a:lnTo>
                  <a:pt x="137" y="151"/>
                </a:lnTo>
                <a:lnTo>
                  <a:pt x="141" y="149"/>
                </a:lnTo>
                <a:lnTo>
                  <a:pt x="145" y="144"/>
                </a:lnTo>
                <a:lnTo>
                  <a:pt x="145" y="144"/>
                </a:lnTo>
                <a:lnTo>
                  <a:pt x="148" y="141"/>
                </a:lnTo>
                <a:lnTo>
                  <a:pt x="152" y="136"/>
                </a:lnTo>
                <a:lnTo>
                  <a:pt x="155" y="126"/>
                </a:lnTo>
                <a:lnTo>
                  <a:pt x="158" y="114"/>
                </a:lnTo>
                <a:lnTo>
                  <a:pt x="161" y="103"/>
                </a:lnTo>
                <a:lnTo>
                  <a:pt x="163" y="90"/>
                </a:lnTo>
                <a:lnTo>
                  <a:pt x="166" y="79"/>
                </a:lnTo>
                <a:lnTo>
                  <a:pt x="169" y="74"/>
                </a:lnTo>
                <a:lnTo>
                  <a:pt x="171" y="70"/>
                </a:lnTo>
                <a:lnTo>
                  <a:pt x="174" y="66"/>
                </a:lnTo>
                <a:lnTo>
                  <a:pt x="179" y="63"/>
                </a:lnTo>
                <a:lnTo>
                  <a:pt x="179" y="63"/>
                </a:lnTo>
                <a:lnTo>
                  <a:pt x="184" y="61"/>
                </a:lnTo>
                <a:lnTo>
                  <a:pt x="188" y="58"/>
                </a:lnTo>
                <a:lnTo>
                  <a:pt x="193" y="58"/>
                </a:lnTo>
                <a:lnTo>
                  <a:pt x="198" y="58"/>
                </a:lnTo>
                <a:lnTo>
                  <a:pt x="210" y="60"/>
                </a:lnTo>
                <a:lnTo>
                  <a:pt x="222" y="62"/>
                </a:lnTo>
                <a:lnTo>
                  <a:pt x="234" y="64"/>
                </a:lnTo>
                <a:lnTo>
                  <a:pt x="246" y="66"/>
                </a:lnTo>
                <a:lnTo>
                  <a:pt x="257" y="65"/>
                </a:lnTo>
                <a:lnTo>
                  <a:pt x="262" y="65"/>
                </a:lnTo>
                <a:lnTo>
                  <a:pt x="267" y="63"/>
                </a:lnTo>
                <a:lnTo>
                  <a:pt x="267" y="63"/>
                </a:lnTo>
                <a:lnTo>
                  <a:pt x="271" y="61"/>
                </a:lnTo>
                <a:lnTo>
                  <a:pt x="276" y="58"/>
                </a:lnTo>
                <a:lnTo>
                  <a:pt x="284" y="50"/>
                </a:lnTo>
                <a:lnTo>
                  <a:pt x="291" y="40"/>
                </a:lnTo>
                <a:lnTo>
                  <a:pt x="298" y="30"/>
                </a:lnTo>
                <a:lnTo>
                  <a:pt x="304" y="21"/>
                </a:lnTo>
                <a:lnTo>
                  <a:pt x="311" y="12"/>
                </a:lnTo>
                <a:lnTo>
                  <a:pt x="316" y="7"/>
                </a:lnTo>
                <a:lnTo>
                  <a:pt x="319" y="4"/>
                </a:lnTo>
                <a:lnTo>
                  <a:pt x="324" y="1"/>
                </a:lnTo>
                <a:lnTo>
                  <a:pt x="330" y="0"/>
                </a:lnTo>
                <a:lnTo>
                  <a:pt x="330" y="0"/>
                </a:lnTo>
                <a:lnTo>
                  <a:pt x="334" y="0"/>
                </a:lnTo>
                <a:lnTo>
                  <a:pt x="340" y="0"/>
                </a:lnTo>
                <a:lnTo>
                  <a:pt x="344" y="1"/>
                </a:lnTo>
                <a:lnTo>
                  <a:pt x="350" y="4"/>
                </a:lnTo>
                <a:lnTo>
                  <a:pt x="359" y="9"/>
                </a:lnTo>
                <a:lnTo>
                  <a:pt x="370" y="16"/>
                </a:lnTo>
                <a:lnTo>
                  <a:pt x="380" y="23"/>
                </a:lnTo>
                <a:lnTo>
                  <a:pt x="390" y="29"/>
                </a:lnTo>
                <a:lnTo>
                  <a:pt x="400" y="33"/>
                </a:lnTo>
                <a:lnTo>
                  <a:pt x="406" y="35"/>
                </a:lnTo>
                <a:lnTo>
                  <a:pt x="411" y="35"/>
                </a:lnTo>
                <a:lnTo>
                  <a:pt x="411" y="35"/>
                </a:lnTo>
                <a:close/>
                <a:moveTo>
                  <a:pt x="522" y="143"/>
                </a:moveTo>
                <a:lnTo>
                  <a:pt x="522" y="143"/>
                </a:lnTo>
                <a:lnTo>
                  <a:pt x="504" y="136"/>
                </a:lnTo>
                <a:lnTo>
                  <a:pt x="486" y="130"/>
                </a:lnTo>
                <a:lnTo>
                  <a:pt x="468" y="126"/>
                </a:lnTo>
                <a:lnTo>
                  <a:pt x="451" y="122"/>
                </a:lnTo>
                <a:lnTo>
                  <a:pt x="432" y="121"/>
                </a:lnTo>
                <a:lnTo>
                  <a:pt x="414" y="120"/>
                </a:lnTo>
                <a:lnTo>
                  <a:pt x="397" y="120"/>
                </a:lnTo>
                <a:lnTo>
                  <a:pt x="380" y="122"/>
                </a:lnTo>
                <a:lnTo>
                  <a:pt x="362" y="125"/>
                </a:lnTo>
                <a:lnTo>
                  <a:pt x="344" y="128"/>
                </a:lnTo>
                <a:lnTo>
                  <a:pt x="328" y="133"/>
                </a:lnTo>
                <a:lnTo>
                  <a:pt x="311" y="138"/>
                </a:lnTo>
                <a:lnTo>
                  <a:pt x="295" y="144"/>
                </a:lnTo>
                <a:lnTo>
                  <a:pt x="281" y="152"/>
                </a:lnTo>
                <a:lnTo>
                  <a:pt x="265" y="160"/>
                </a:lnTo>
                <a:lnTo>
                  <a:pt x="251" y="169"/>
                </a:lnTo>
                <a:lnTo>
                  <a:pt x="236" y="178"/>
                </a:lnTo>
                <a:lnTo>
                  <a:pt x="223" y="190"/>
                </a:lnTo>
                <a:lnTo>
                  <a:pt x="210" y="201"/>
                </a:lnTo>
                <a:lnTo>
                  <a:pt x="198" y="214"/>
                </a:lnTo>
                <a:lnTo>
                  <a:pt x="187" y="226"/>
                </a:lnTo>
                <a:lnTo>
                  <a:pt x="176" y="240"/>
                </a:lnTo>
                <a:lnTo>
                  <a:pt x="166" y="255"/>
                </a:lnTo>
                <a:lnTo>
                  <a:pt x="157" y="270"/>
                </a:lnTo>
                <a:lnTo>
                  <a:pt x="149" y="284"/>
                </a:lnTo>
                <a:lnTo>
                  <a:pt x="141" y="300"/>
                </a:lnTo>
                <a:lnTo>
                  <a:pt x="136" y="317"/>
                </a:lnTo>
                <a:lnTo>
                  <a:pt x="130" y="335"/>
                </a:lnTo>
                <a:lnTo>
                  <a:pt x="126" y="353"/>
                </a:lnTo>
                <a:lnTo>
                  <a:pt x="123" y="371"/>
                </a:lnTo>
                <a:lnTo>
                  <a:pt x="121" y="389"/>
                </a:lnTo>
                <a:lnTo>
                  <a:pt x="121" y="409"/>
                </a:lnTo>
                <a:lnTo>
                  <a:pt x="121" y="409"/>
                </a:lnTo>
                <a:lnTo>
                  <a:pt x="121" y="428"/>
                </a:lnTo>
                <a:lnTo>
                  <a:pt x="123" y="446"/>
                </a:lnTo>
                <a:lnTo>
                  <a:pt x="125" y="465"/>
                </a:lnTo>
                <a:lnTo>
                  <a:pt x="130" y="483"/>
                </a:lnTo>
                <a:lnTo>
                  <a:pt x="134" y="500"/>
                </a:lnTo>
                <a:lnTo>
                  <a:pt x="140" y="517"/>
                </a:lnTo>
                <a:lnTo>
                  <a:pt x="147" y="533"/>
                </a:lnTo>
                <a:lnTo>
                  <a:pt x="155" y="549"/>
                </a:lnTo>
                <a:lnTo>
                  <a:pt x="164" y="564"/>
                </a:lnTo>
                <a:lnTo>
                  <a:pt x="174" y="579"/>
                </a:lnTo>
                <a:lnTo>
                  <a:pt x="185" y="592"/>
                </a:lnTo>
                <a:lnTo>
                  <a:pt x="196" y="606"/>
                </a:lnTo>
                <a:lnTo>
                  <a:pt x="209" y="619"/>
                </a:lnTo>
                <a:lnTo>
                  <a:pt x="221" y="630"/>
                </a:lnTo>
                <a:lnTo>
                  <a:pt x="235" y="641"/>
                </a:lnTo>
                <a:lnTo>
                  <a:pt x="249" y="651"/>
                </a:lnTo>
                <a:lnTo>
                  <a:pt x="263" y="661"/>
                </a:lnTo>
                <a:lnTo>
                  <a:pt x="278" y="669"/>
                </a:lnTo>
                <a:lnTo>
                  <a:pt x="294" y="676"/>
                </a:lnTo>
                <a:lnTo>
                  <a:pt x="310" y="683"/>
                </a:lnTo>
                <a:lnTo>
                  <a:pt x="326" y="688"/>
                </a:lnTo>
                <a:lnTo>
                  <a:pt x="343" y="693"/>
                </a:lnTo>
                <a:lnTo>
                  <a:pt x="360" y="696"/>
                </a:lnTo>
                <a:lnTo>
                  <a:pt x="378" y="700"/>
                </a:lnTo>
                <a:lnTo>
                  <a:pt x="396" y="701"/>
                </a:lnTo>
                <a:lnTo>
                  <a:pt x="413" y="701"/>
                </a:lnTo>
                <a:lnTo>
                  <a:pt x="431" y="701"/>
                </a:lnTo>
                <a:lnTo>
                  <a:pt x="449" y="698"/>
                </a:lnTo>
                <a:lnTo>
                  <a:pt x="468" y="695"/>
                </a:lnTo>
                <a:lnTo>
                  <a:pt x="486" y="692"/>
                </a:lnTo>
                <a:lnTo>
                  <a:pt x="504" y="686"/>
                </a:lnTo>
                <a:lnTo>
                  <a:pt x="522" y="679"/>
                </a:lnTo>
                <a:lnTo>
                  <a:pt x="522" y="679"/>
                </a:lnTo>
                <a:lnTo>
                  <a:pt x="540" y="671"/>
                </a:lnTo>
                <a:lnTo>
                  <a:pt x="557" y="662"/>
                </a:lnTo>
                <a:lnTo>
                  <a:pt x="573" y="652"/>
                </a:lnTo>
                <a:lnTo>
                  <a:pt x="588" y="641"/>
                </a:lnTo>
                <a:lnTo>
                  <a:pt x="601" y="630"/>
                </a:lnTo>
                <a:lnTo>
                  <a:pt x="615" y="617"/>
                </a:lnTo>
                <a:lnTo>
                  <a:pt x="627" y="605"/>
                </a:lnTo>
                <a:lnTo>
                  <a:pt x="639" y="591"/>
                </a:lnTo>
                <a:lnTo>
                  <a:pt x="649" y="578"/>
                </a:lnTo>
                <a:lnTo>
                  <a:pt x="658" y="563"/>
                </a:lnTo>
                <a:lnTo>
                  <a:pt x="667" y="548"/>
                </a:lnTo>
                <a:lnTo>
                  <a:pt x="674" y="532"/>
                </a:lnTo>
                <a:lnTo>
                  <a:pt x="681" y="516"/>
                </a:lnTo>
                <a:lnTo>
                  <a:pt x="687" y="500"/>
                </a:lnTo>
                <a:lnTo>
                  <a:pt x="693" y="483"/>
                </a:lnTo>
                <a:lnTo>
                  <a:pt x="696" y="466"/>
                </a:lnTo>
                <a:lnTo>
                  <a:pt x="698" y="449"/>
                </a:lnTo>
                <a:lnTo>
                  <a:pt x="700" y="432"/>
                </a:lnTo>
                <a:lnTo>
                  <a:pt x="702" y="414"/>
                </a:lnTo>
                <a:lnTo>
                  <a:pt x="700" y="397"/>
                </a:lnTo>
                <a:lnTo>
                  <a:pt x="699" y="379"/>
                </a:lnTo>
                <a:lnTo>
                  <a:pt x="697" y="362"/>
                </a:lnTo>
                <a:lnTo>
                  <a:pt x="694" y="345"/>
                </a:lnTo>
                <a:lnTo>
                  <a:pt x="689" y="328"/>
                </a:lnTo>
                <a:lnTo>
                  <a:pt x="685" y="312"/>
                </a:lnTo>
                <a:lnTo>
                  <a:pt x="678" y="295"/>
                </a:lnTo>
                <a:lnTo>
                  <a:pt x="670" y="279"/>
                </a:lnTo>
                <a:lnTo>
                  <a:pt x="661" y="263"/>
                </a:lnTo>
                <a:lnTo>
                  <a:pt x="651" y="247"/>
                </a:lnTo>
                <a:lnTo>
                  <a:pt x="640" y="232"/>
                </a:lnTo>
                <a:lnTo>
                  <a:pt x="629" y="218"/>
                </a:lnTo>
                <a:lnTo>
                  <a:pt x="615" y="203"/>
                </a:lnTo>
                <a:lnTo>
                  <a:pt x="615" y="203"/>
                </a:lnTo>
                <a:lnTo>
                  <a:pt x="605" y="194"/>
                </a:lnTo>
                <a:lnTo>
                  <a:pt x="594" y="185"/>
                </a:lnTo>
                <a:lnTo>
                  <a:pt x="572" y="168"/>
                </a:lnTo>
                <a:lnTo>
                  <a:pt x="548" y="154"/>
                </a:lnTo>
                <a:lnTo>
                  <a:pt x="522" y="143"/>
                </a:lnTo>
                <a:lnTo>
                  <a:pt x="522" y="143"/>
                </a:lnTo>
                <a:close/>
                <a:moveTo>
                  <a:pt x="411" y="173"/>
                </a:moveTo>
                <a:lnTo>
                  <a:pt x="411" y="173"/>
                </a:lnTo>
                <a:lnTo>
                  <a:pt x="436" y="174"/>
                </a:lnTo>
                <a:lnTo>
                  <a:pt x="459" y="177"/>
                </a:lnTo>
                <a:lnTo>
                  <a:pt x="481" y="183"/>
                </a:lnTo>
                <a:lnTo>
                  <a:pt x="503" y="191"/>
                </a:lnTo>
                <a:lnTo>
                  <a:pt x="525" y="201"/>
                </a:lnTo>
                <a:lnTo>
                  <a:pt x="544" y="214"/>
                </a:lnTo>
                <a:lnTo>
                  <a:pt x="562" y="227"/>
                </a:lnTo>
                <a:lnTo>
                  <a:pt x="580" y="242"/>
                </a:lnTo>
                <a:lnTo>
                  <a:pt x="594" y="259"/>
                </a:lnTo>
                <a:lnTo>
                  <a:pt x="608" y="278"/>
                </a:lnTo>
                <a:lnTo>
                  <a:pt x="621" y="297"/>
                </a:lnTo>
                <a:lnTo>
                  <a:pt x="631" y="317"/>
                </a:lnTo>
                <a:lnTo>
                  <a:pt x="639" y="340"/>
                </a:lnTo>
                <a:lnTo>
                  <a:pt x="645" y="363"/>
                </a:lnTo>
                <a:lnTo>
                  <a:pt x="648" y="386"/>
                </a:lnTo>
                <a:lnTo>
                  <a:pt x="649" y="411"/>
                </a:lnTo>
                <a:lnTo>
                  <a:pt x="649" y="411"/>
                </a:lnTo>
                <a:lnTo>
                  <a:pt x="648" y="435"/>
                </a:lnTo>
                <a:lnTo>
                  <a:pt x="645" y="459"/>
                </a:lnTo>
                <a:lnTo>
                  <a:pt x="639" y="482"/>
                </a:lnTo>
                <a:lnTo>
                  <a:pt x="631" y="503"/>
                </a:lnTo>
                <a:lnTo>
                  <a:pt x="621" y="524"/>
                </a:lnTo>
                <a:lnTo>
                  <a:pt x="608" y="543"/>
                </a:lnTo>
                <a:lnTo>
                  <a:pt x="594" y="562"/>
                </a:lnTo>
                <a:lnTo>
                  <a:pt x="580" y="579"/>
                </a:lnTo>
                <a:lnTo>
                  <a:pt x="562" y="595"/>
                </a:lnTo>
                <a:lnTo>
                  <a:pt x="544" y="608"/>
                </a:lnTo>
                <a:lnTo>
                  <a:pt x="525" y="620"/>
                </a:lnTo>
                <a:lnTo>
                  <a:pt x="503" y="630"/>
                </a:lnTo>
                <a:lnTo>
                  <a:pt x="481" y="638"/>
                </a:lnTo>
                <a:lnTo>
                  <a:pt x="459" y="644"/>
                </a:lnTo>
                <a:lnTo>
                  <a:pt x="436" y="647"/>
                </a:lnTo>
                <a:lnTo>
                  <a:pt x="411" y="648"/>
                </a:lnTo>
                <a:lnTo>
                  <a:pt x="411" y="648"/>
                </a:lnTo>
                <a:lnTo>
                  <a:pt x="387" y="647"/>
                </a:lnTo>
                <a:lnTo>
                  <a:pt x="363" y="644"/>
                </a:lnTo>
                <a:lnTo>
                  <a:pt x="340" y="638"/>
                </a:lnTo>
                <a:lnTo>
                  <a:pt x="318" y="630"/>
                </a:lnTo>
                <a:lnTo>
                  <a:pt x="298" y="620"/>
                </a:lnTo>
                <a:lnTo>
                  <a:pt x="278" y="608"/>
                </a:lnTo>
                <a:lnTo>
                  <a:pt x="259" y="595"/>
                </a:lnTo>
                <a:lnTo>
                  <a:pt x="243" y="579"/>
                </a:lnTo>
                <a:lnTo>
                  <a:pt x="227" y="562"/>
                </a:lnTo>
                <a:lnTo>
                  <a:pt x="213" y="543"/>
                </a:lnTo>
                <a:lnTo>
                  <a:pt x="202" y="524"/>
                </a:lnTo>
                <a:lnTo>
                  <a:pt x="191" y="503"/>
                </a:lnTo>
                <a:lnTo>
                  <a:pt x="184" y="482"/>
                </a:lnTo>
                <a:lnTo>
                  <a:pt x="178" y="459"/>
                </a:lnTo>
                <a:lnTo>
                  <a:pt x="174" y="435"/>
                </a:lnTo>
                <a:lnTo>
                  <a:pt x="173" y="411"/>
                </a:lnTo>
                <a:lnTo>
                  <a:pt x="173" y="411"/>
                </a:lnTo>
                <a:lnTo>
                  <a:pt x="174" y="386"/>
                </a:lnTo>
                <a:lnTo>
                  <a:pt x="178" y="363"/>
                </a:lnTo>
                <a:lnTo>
                  <a:pt x="184" y="340"/>
                </a:lnTo>
                <a:lnTo>
                  <a:pt x="191" y="317"/>
                </a:lnTo>
                <a:lnTo>
                  <a:pt x="202" y="297"/>
                </a:lnTo>
                <a:lnTo>
                  <a:pt x="213" y="278"/>
                </a:lnTo>
                <a:lnTo>
                  <a:pt x="227" y="259"/>
                </a:lnTo>
                <a:lnTo>
                  <a:pt x="243" y="242"/>
                </a:lnTo>
                <a:lnTo>
                  <a:pt x="259" y="227"/>
                </a:lnTo>
                <a:lnTo>
                  <a:pt x="278" y="214"/>
                </a:lnTo>
                <a:lnTo>
                  <a:pt x="298" y="201"/>
                </a:lnTo>
                <a:lnTo>
                  <a:pt x="318" y="191"/>
                </a:lnTo>
                <a:lnTo>
                  <a:pt x="340" y="183"/>
                </a:lnTo>
                <a:lnTo>
                  <a:pt x="363" y="177"/>
                </a:lnTo>
                <a:lnTo>
                  <a:pt x="387" y="174"/>
                </a:lnTo>
                <a:lnTo>
                  <a:pt x="411" y="173"/>
                </a:lnTo>
                <a:lnTo>
                  <a:pt x="411" y="173"/>
                </a:lnTo>
                <a:close/>
                <a:moveTo>
                  <a:pt x="427" y="244"/>
                </a:moveTo>
                <a:lnTo>
                  <a:pt x="468" y="332"/>
                </a:lnTo>
                <a:lnTo>
                  <a:pt x="564" y="344"/>
                </a:lnTo>
                <a:lnTo>
                  <a:pt x="564" y="344"/>
                </a:lnTo>
                <a:lnTo>
                  <a:pt x="569" y="345"/>
                </a:lnTo>
                <a:lnTo>
                  <a:pt x="573" y="347"/>
                </a:lnTo>
                <a:lnTo>
                  <a:pt x="576" y="351"/>
                </a:lnTo>
                <a:lnTo>
                  <a:pt x="578" y="355"/>
                </a:lnTo>
                <a:lnTo>
                  <a:pt x="578" y="355"/>
                </a:lnTo>
                <a:lnTo>
                  <a:pt x="580" y="361"/>
                </a:lnTo>
                <a:lnTo>
                  <a:pt x="578" y="365"/>
                </a:lnTo>
                <a:lnTo>
                  <a:pt x="577" y="370"/>
                </a:lnTo>
                <a:lnTo>
                  <a:pt x="574" y="373"/>
                </a:lnTo>
                <a:lnTo>
                  <a:pt x="502" y="440"/>
                </a:lnTo>
                <a:lnTo>
                  <a:pt x="521" y="535"/>
                </a:lnTo>
                <a:lnTo>
                  <a:pt x="521" y="535"/>
                </a:lnTo>
                <a:lnTo>
                  <a:pt x="521" y="540"/>
                </a:lnTo>
                <a:lnTo>
                  <a:pt x="520" y="544"/>
                </a:lnTo>
                <a:lnTo>
                  <a:pt x="518" y="549"/>
                </a:lnTo>
                <a:lnTo>
                  <a:pt x="514" y="552"/>
                </a:lnTo>
                <a:lnTo>
                  <a:pt x="514" y="552"/>
                </a:lnTo>
                <a:lnTo>
                  <a:pt x="510" y="555"/>
                </a:lnTo>
                <a:lnTo>
                  <a:pt x="505" y="556"/>
                </a:lnTo>
                <a:lnTo>
                  <a:pt x="501" y="555"/>
                </a:lnTo>
                <a:lnTo>
                  <a:pt x="496" y="554"/>
                </a:lnTo>
                <a:lnTo>
                  <a:pt x="411" y="506"/>
                </a:lnTo>
                <a:lnTo>
                  <a:pt x="326" y="554"/>
                </a:lnTo>
                <a:lnTo>
                  <a:pt x="326" y="554"/>
                </a:lnTo>
                <a:lnTo>
                  <a:pt x="322" y="555"/>
                </a:lnTo>
                <a:lnTo>
                  <a:pt x="317" y="556"/>
                </a:lnTo>
                <a:lnTo>
                  <a:pt x="311" y="555"/>
                </a:lnTo>
                <a:lnTo>
                  <a:pt x="307" y="552"/>
                </a:lnTo>
                <a:lnTo>
                  <a:pt x="307" y="552"/>
                </a:lnTo>
                <a:lnTo>
                  <a:pt x="303" y="549"/>
                </a:lnTo>
                <a:lnTo>
                  <a:pt x="301" y="544"/>
                </a:lnTo>
                <a:lnTo>
                  <a:pt x="300" y="540"/>
                </a:lnTo>
                <a:lnTo>
                  <a:pt x="300" y="535"/>
                </a:lnTo>
                <a:lnTo>
                  <a:pt x="319" y="440"/>
                </a:lnTo>
                <a:lnTo>
                  <a:pt x="249" y="373"/>
                </a:lnTo>
                <a:lnTo>
                  <a:pt x="249" y="373"/>
                </a:lnTo>
                <a:lnTo>
                  <a:pt x="245" y="370"/>
                </a:lnTo>
                <a:lnTo>
                  <a:pt x="243" y="365"/>
                </a:lnTo>
                <a:lnTo>
                  <a:pt x="243" y="361"/>
                </a:lnTo>
                <a:lnTo>
                  <a:pt x="243" y="355"/>
                </a:lnTo>
                <a:lnTo>
                  <a:pt x="243" y="355"/>
                </a:lnTo>
                <a:lnTo>
                  <a:pt x="245" y="351"/>
                </a:lnTo>
                <a:lnTo>
                  <a:pt x="249" y="347"/>
                </a:lnTo>
                <a:lnTo>
                  <a:pt x="253" y="345"/>
                </a:lnTo>
                <a:lnTo>
                  <a:pt x="258" y="344"/>
                </a:lnTo>
                <a:lnTo>
                  <a:pt x="355" y="332"/>
                </a:lnTo>
                <a:lnTo>
                  <a:pt x="395" y="244"/>
                </a:lnTo>
                <a:lnTo>
                  <a:pt x="395" y="244"/>
                </a:lnTo>
                <a:lnTo>
                  <a:pt x="398" y="240"/>
                </a:lnTo>
                <a:lnTo>
                  <a:pt x="401" y="236"/>
                </a:lnTo>
                <a:lnTo>
                  <a:pt x="406" y="234"/>
                </a:lnTo>
                <a:lnTo>
                  <a:pt x="411" y="234"/>
                </a:lnTo>
                <a:lnTo>
                  <a:pt x="411" y="234"/>
                </a:lnTo>
                <a:lnTo>
                  <a:pt x="416" y="234"/>
                </a:lnTo>
                <a:lnTo>
                  <a:pt x="421" y="236"/>
                </a:lnTo>
                <a:lnTo>
                  <a:pt x="424" y="240"/>
                </a:lnTo>
                <a:lnTo>
                  <a:pt x="427" y="244"/>
                </a:lnTo>
                <a:lnTo>
                  <a:pt x="427" y="244"/>
                </a:lnTo>
                <a:close/>
              </a:path>
            </a:pathLst>
          </a:custGeom>
          <a:solidFill>
            <a:srgbClr val="222D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9" name="矩形 108"/>
          <p:cNvSpPr/>
          <p:nvPr/>
        </p:nvSpPr>
        <p:spPr>
          <a:xfrm>
            <a:off x="4675642" y="1746399"/>
            <a:ext cx="342475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      </a:t>
            </a:r>
            <a:r>
              <a:rPr lang="zh-CN" altLang="en-US" sz="1600" dirty="0" smtClean="0"/>
              <a:t>广外是</a:t>
            </a:r>
            <a:r>
              <a:rPr lang="zh-CN" altLang="zh-CN" sz="1600" dirty="0" smtClean="0"/>
              <a:t>一</a:t>
            </a:r>
            <a:r>
              <a:rPr lang="zh-CN" altLang="zh-CN" sz="1600" dirty="0"/>
              <a:t>所具有鲜明国际化特色的重点大学，它重点培养外国语言文化和国际化的</a:t>
            </a:r>
            <a:r>
              <a:rPr lang="zh-CN" altLang="zh-CN" sz="1600" dirty="0" smtClean="0"/>
              <a:t>人才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r>
              <a:rPr lang="en-US" altLang="zh-CN" sz="1600" dirty="0" smtClean="0"/>
              <a:t>      </a:t>
            </a:r>
            <a:r>
              <a:rPr lang="zh-CN" altLang="zh-CN" sz="1600" dirty="0" smtClean="0"/>
              <a:t>电子商务</a:t>
            </a:r>
            <a:r>
              <a:rPr lang="zh-CN" altLang="zh-CN" sz="1600" dirty="0"/>
              <a:t>，是一门新型交叉学科，这门专业也培养了我利用网络开展商务活动的能力，让我初步了解了企业管理的方法</a:t>
            </a:r>
            <a:r>
              <a:rPr lang="zh-CN" altLang="zh-CN" sz="1600" dirty="0" smtClean="0"/>
              <a:t>。</a:t>
            </a:r>
            <a:endParaRPr lang="en-US" altLang="zh-CN" sz="1600" dirty="0" smtClean="0"/>
          </a:p>
          <a:p>
            <a:r>
              <a:rPr lang="en-US" altLang="zh-CN" sz="1600" dirty="0" smtClean="0"/>
              <a:t>      </a:t>
            </a:r>
            <a:r>
              <a:rPr lang="zh-CN" altLang="zh-CN" sz="1600" dirty="0" smtClean="0"/>
              <a:t>学校</a:t>
            </a:r>
            <a:r>
              <a:rPr lang="zh-CN" altLang="zh-CN" sz="1600" dirty="0"/>
              <a:t>也建设了电子商务协会，给我们提供</a:t>
            </a:r>
            <a:r>
              <a:rPr lang="zh-CN" altLang="zh-CN" sz="1600" dirty="0" smtClean="0"/>
              <a:t>很多</a:t>
            </a:r>
            <a:r>
              <a:rPr lang="zh-CN" altLang="en-US" sz="1600" dirty="0" smtClean="0"/>
              <a:t>学习</a:t>
            </a:r>
            <a:r>
              <a:rPr lang="zh-CN" altLang="zh-CN" sz="1600" dirty="0" smtClean="0"/>
              <a:t>的</a:t>
            </a:r>
            <a:r>
              <a:rPr lang="zh-CN" altLang="zh-CN" sz="1600" dirty="0"/>
              <a:t>机会。</a:t>
            </a:r>
          </a:p>
        </p:txBody>
      </p:sp>
    </p:spTree>
    <p:extLst>
      <p:ext uri="{BB962C8B-B14F-4D97-AF65-F5344CB8AC3E}">
        <p14:creationId xmlns:p14="http://schemas.microsoft.com/office/powerpoint/2010/main" val="362060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꺾인 연결선 10"/>
          <p:cNvCxnSpPr/>
          <p:nvPr/>
        </p:nvCxnSpPr>
        <p:spPr>
          <a:xfrm flipV="1">
            <a:off x="2730700" y="1934609"/>
            <a:ext cx="1678005" cy="1334275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19050" cap="rnd">
            <a:solidFill>
              <a:srgbClr val="222D47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688369" y="267494"/>
            <a:ext cx="7767262" cy="387798"/>
          </a:xfrm>
        </p:spPr>
        <p:txBody>
          <a:bodyPr/>
          <a:lstStyle/>
          <a:p>
            <a:r>
              <a:rPr lang="zh-CN" altLang="zh-CN" sz="2800" dirty="0"/>
              <a:t>地域分析</a:t>
            </a:r>
          </a:p>
        </p:txBody>
      </p:sp>
      <p:cxnSp>
        <p:nvCxnSpPr>
          <p:cNvPr id="4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/>
          <p:cNvGrpSpPr/>
          <p:nvPr/>
        </p:nvGrpSpPr>
        <p:grpSpPr>
          <a:xfrm>
            <a:off x="539552" y="1211653"/>
            <a:ext cx="3325651" cy="3320556"/>
            <a:chOff x="729148" y="1824038"/>
            <a:chExt cx="4144963" cy="4138613"/>
          </a:xfrm>
        </p:grpSpPr>
        <p:sp>
          <p:nvSpPr>
            <p:cNvPr id="92" name="Freeform 5"/>
            <p:cNvSpPr>
              <a:spLocks/>
            </p:cNvSpPr>
            <p:nvPr/>
          </p:nvSpPr>
          <p:spPr bwMode="auto">
            <a:xfrm>
              <a:off x="1416536" y="4008119"/>
              <a:ext cx="2768600" cy="577851"/>
            </a:xfrm>
            <a:custGeom>
              <a:avLst/>
              <a:gdLst>
                <a:gd name="T0" fmla="*/ 0 w 1744"/>
                <a:gd name="T1" fmla="*/ 364 h 364"/>
                <a:gd name="T2" fmla="*/ 1744 w 1744"/>
                <a:gd name="T3" fmla="*/ 364 h 364"/>
                <a:gd name="T4" fmla="*/ 1563 w 1744"/>
                <a:gd name="T5" fmla="*/ 0 h 364"/>
                <a:gd name="T6" fmla="*/ 183 w 1744"/>
                <a:gd name="T7" fmla="*/ 0 h 364"/>
                <a:gd name="T8" fmla="*/ 0 w 1744"/>
                <a:gd name="T9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4" h="364">
                  <a:moveTo>
                    <a:pt x="0" y="364"/>
                  </a:moveTo>
                  <a:lnTo>
                    <a:pt x="1744" y="364"/>
                  </a:lnTo>
                  <a:lnTo>
                    <a:pt x="1563" y="0"/>
                  </a:lnTo>
                  <a:lnTo>
                    <a:pt x="183" y="0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6"/>
            <p:cNvSpPr>
              <a:spLocks/>
            </p:cNvSpPr>
            <p:nvPr/>
          </p:nvSpPr>
          <p:spPr bwMode="auto">
            <a:xfrm>
              <a:off x="1738798" y="3367405"/>
              <a:ext cx="2124075" cy="576263"/>
            </a:xfrm>
            <a:custGeom>
              <a:avLst/>
              <a:gdLst>
                <a:gd name="T0" fmla="*/ 17 w 1338"/>
                <a:gd name="T1" fmla="*/ 332 h 363"/>
                <a:gd name="T2" fmla="*/ 0 w 1338"/>
                <a:gd name="T3" fmla="*/ 363 h 363"/>
                <a:gd name="T4" fmla="*/ 1338 w 1338"/>
                <a:gd name="T5" fmla="*/ 363 h 363"/>
                <a:gd name="T6" fmla="*/ 1322 w 1338"/>
                <a:gd name="T7" fmla="*/ 332 h 363"/>
                <a:gd name="T8" fmla="*/ 1157 w 1338"/>
                <a:gd name="T9" fmla="*/ 0 h 363"/>
                <a:gd name="T10" fmla="*/ 182 w 1338"/>
                <a:gd name="T11" fmla="*/ 0 h 363"/>
                <a:gd name="T12" fmla="*/ 17 w 1338"/>
                <a:gd name="T13" fmla="*/ 332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8" h="363">
                  <a:moveTo>
                    <a:pt x="17" y="332"/>
                  </a:moveTo>
                  <a:lnTo>
                    <a:pt x="0" y="363"/>
                  </a:lnTo>
                  <a:lnTo>
                    <a:pt x="1338" y="363"/>
                  </a:lnTo>
                  <a:lnTo>
                    <a:pt x="1322" y="332"/>
                  </a:lnTo>
                  <a:lnTo>
                    <a:pt x="1157" y="0"/>
                  </a:lnTo>
                  <a:lnTo>
                    <a:pt x="182" y="0"/>
                  </a:lnTo>
                  <a:lnTo>
                    <a:pt x="17" y="332"/>
                  </a:lnTo>
                  <a:close/>
                </a:path>
              </a:pathLst>
            </a:custGeom>
            <a:ln w="127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7"/>
            <p:cNvSpPr>
              <a:spLocks/>
            </p:cNvSpPr>
            <p:nvPr/>
          </p:nvSpPr>
          <p:spPr bwMode="auto">
            <a:xfrm>
              <a:off x="1097448" y="4650422"/>
              <a:ext cx="3408363" cy="576263"/>
            </a:xfrm>
            <a:custGeom>
              <a:avLst/>
              <a:gdLst>
                <a:gd name="T0" fmla="*/ 0 w 2147"/>
                <a:gd name="T1" fmla="*/ 363 h 363"/>
                <a:gd name="T2" fmla="*/ 2147 w 2147"/>
                <a:gd name="T3" fmla="*/ 363 h 363"/>
                <a:gd name="T4" fmla="*/ 1965 w 2147"/>
                <a:gd name="T5" fmla="*/ 0 h 363"/>
                <a:gd name="T6" fmla="*/ 182 w 2147"/>
                <a:gd name="T7" fmla="*/ 0 h 363"/>
                <a:gd name="T8" fmla="*/ 0 w 2147"/>
                <a:gd name="T9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7" h="363">
                  <a:moveTo>
                    <a:pt x="0" y="363"/>
                  </a:moveTo>
                  <a:lnTo>
                    <a:pt x="2147" y="363"/>
                  </a:lnTo>
                  <a:lnTo>
                    <a:pt x="1965" y="0"/>
                  </a:lnTo>
                  <a:lnTo>
                    <a:pt x="182" y="0"/>
                  </a:lnTo>
                  <a:lnTo>
                    <a:pt x="0" y="363"/>
                  </a:lnTo>
                  <a:close/>
                </a:path>
              </a:pathLst>
            </a:cu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8"/>
            <p:cNvSpPr>
              <a:spLocks/>
            </p:cNvSpPr>
            <p:nvPr/>
          </p:nvSpPr>
          <p:spPr bwMode="auto">
            <a:xfrm>
              <a:off x="729148" y="5291138"/>
              <a:ext cx="4144963" cy="671513"/>
            </a:xfrm>
            <a:custGeom>
              <a:avLst/>
              <a:gdLst>
                <a:gd name="T0" fmla="*/ 0 w 2611"/>
                <a:gd name="T1" fmla="*/ 423 h 423"/>
                <a:gd name="T2" fmla="*/ 1306 w 2611"/>
                <a:gd name="T3" fmla="*/ 423 h 423"/>
                <a:gd name="T4" fmla="*/ 2611 w 2611"/>
                <a:gd name="T5" fmla="*/ 423 h 423"/>
                <a:gd name="T6" fmla="*/ 2400 w 2611"/>
                <a:gd name="T7" fmla="*/ 0 h 423"/>
                <a:gd name="T8" fmla="*/ 211 w 2611"/>
                <a:gd name="T9" fmla="*/ 0 h 423"/>
                <a:gd name="T10" fmla="*/ 0 w 2611"/>
                <a:gd name="T11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11" h="423">
                  <a:moveTo>
                    <a:pt x="0" y="423"/>
                  </a:moveTo>
                  <a:lnTo>
                    <a:pt x="1306" y="423"/>
                  </a:lnTo>
                  <a:lnTo>
                    <a:pt x="2611" y="423"/>
                  </a:lnTo>
                  <a:lnTo>
                    <a:pt x="2400" y="0"/>
                  </a:lnTo>
                  <a:lnTo>
                    <a:pt x="211" y="0"/>
                  </a:lnTo>
                  <a:lnTo>
                    <a:pt x="0" y="423"/>
                  </a:lnTo>
                  <a:close/>
                </a:path>
              </a:pathLst>
            </a:custGeom>
            <a:ln w="127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9"/>
            <p:cNvSpPr>
              <a:spLocks/>
            </p:cNvSpPr>
            <p:nvPr/>
          </p:nvSpPr>
          <p:spPr bwMode="auto">
            <a:xfrm>
              <a:off x="2381736" y="1824038"/>
              <a:ext cx="839788" cy="836613"/>
            </a:xfrm>
            <a:custGeom>
              <a:avLst/>
              <a:gdLst>
                <a:gd name="T0" fmla="*/ 265 w 529"/>
                <a:gd name="T1" fmla="*/ 0 h 527"/>
                <a:gd name="T2" fmla="*/ 0 w 529"/>
                <a:gd name="T3" fmla="*/ 527 h 527"/>
                <a:gd name="T4" fmla="*/ 529 w 529"/>
                <a:gd name="T5" fmla="*/ 527 h 527"/>
                <a:gd name="T6" fmla="*/ 265 w 529"/>
                <a:gd name="T7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9" h="527">
                  <a:moveTo>
                    <a:pt x="265" y="0"/>
                  </a:moveTo>
                  <a:lnTo>
                    <a:pt x="0" y="527"/>
                  </a:lnTo>
                  <a:lnTo>
                    <a:pt x="529" y="527"/>
                  </a:lnTo>
                  <a:lnTo>
                    <a:pt x="265" y="0"/>
                  </a:lnTo>
                  <a:close/>
                </a:path>
              </a:pathLst>
            </a:custGeom>
            <a:ln w="127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10"/>
            <p:cNvSpPr>
              <a:spLocks/>
            </p:cNvSpPr>
            <p:nvPr/>
          </p:nvSpPr>
          <p:spPr bwMode="auto">
            <a:xfrm>
              <a:off x="2061061" y="2725103"/>
              <a:ext cx="1482725" cy="577850"/>
            </a:xfrm>
            <a:custGeom>
              <a:avLst/>
              <a:gdLst>
                <a:gd name="T0" fmla="*/ 182 w 934"/>
                <a:gd name="T1" fmla="*/ 0 h 364"/>
                <a:gd name="T2" fmla="*/ 0 w 934"/>
                <a:gd name="T3" fmla="*/ 364 h 364"/>
                <a:gd name="T4" fmla="*/ 934 w 934"/>
                <a:gd name="T5" fmla="*/ 364 h 364"/>
                <a:gd name="T6" fmla="*/ 751 w 934"/>
                <a:gd name="T7" fmla="*/ 0 h 364"/>
                <a:gd name="T8" fmla="*/ 182 w 934"/>
                <a:gd name="T9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4" h="364">
                  <a:moveTo>
                    <a:pt x="182" y="0"/>
                  </a:moveTo>
                  <a:lnTo>
                    <a:pt x="0" y="364"/>
                  </a:lnTo>
                  <a:lnTo>
                    <a:pt x="934" y="364"/>
                  </a:lnTo>
                  <a:lnTo>
                    <a:pt x="751" y="0"/>
                  </a:lnTo>
                  <a:lnTo>
                    <a:pt x="182" y="0"/>
                  </a:lnTo>
                  <a:close/>
                </a:path>
              </a:pathLst>
            </a:custGeom>
            <a:ln w="127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Rectangle 3"/>
            <p:cNvSpPr txBox="1">
              <a:spLocks noChangeArrowheads="1"/>
            </p:cNvSpPr>
            <p:nvPr/>
          </p:nvSpPr>
          <p:spPr bwMode="auto">
            <a:xfrm>
              <a:off x="2491256" y="2879767"/>
              <a:ext cx="622334" cy="26852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222D47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ahoma" panose="020B0604030504040204" pitchFamily="34" charset="0"/>
                </a:rPr>
                <a:t>社会</a:t>
              </a:r>
              <a:endParaRPr lang="en-US" altLang="zh-CN" sz="1400" b="1" dirty="0">
                <a:solidFill>
                  <a:srgbClr val="222D47"/>
                </a:solidFill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endParaRPr>
            </a:p>
          </p:txBody>
        </p:sp>
        <p:sp>
          <p:nvSpPr>
            <p:cNvPr id="99" name="Rectangle 3"/>
            <p:cNvSpPr txBox="1">
              <a:spLocks noChangeArrowheads="1"/>
            </p:cNvSpPr>
            <p:nvPr/>
          </p:nvSpPr>
          <p:spPr bwMode="auto">
            <a:xfrm>
              <a:off x="2491256" y="3521276"/>
              <a:ext cx="622334" cy="26852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222D47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ahoma" panose="020B0604030504040204" pitchFamily="34" charset="0"/>
                </a:rPr>
                <a:t>企业</a:t>
              </a:r>
              <a:endParaRPr lang="en-US" altLang="zh-CN" sz="1400" b="1" dirty="0">
                <a:solidFill>
                  <a:srgbClr val="222D47"/>
                </a:solidFill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endParaRPr>
            </a:p>
          </p:txBody>
        </p:sp>
        <p:sp>
          <p:nvSpPr>
            <p:cNvPr id="100" name="Rectangle 3"/>
            <p:cNvSpPr txBox="1">
              <a:spLocks noChangeArrowheads="1"/>
            </p:cNvSpPr>
            <p:nvPr/>
          </p:nvSpPr>
          <p:spPr bwMode="auto">
            <a:xfrm>
              <a:off x="2491256" y="2240014"/>
              <a:ext cx="622334" cy="26852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222D47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ahoma" panose="020B0604030504040204" pitchFamily="34" charset="0"/>
                </a:rPr>
                <a:t>职业</a:t>
              </a:r>
              <a:endParaRPr lang="en-US" altLang="zh-CN" sz="1400" b="1" dirty="0">
                <a:solidFill>
                  <a:srgbClr val="222D47"/>
                </a:solidFill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endParaRPr>
            </a:p>
          </p:txBody>
        </p:sp>
        <p:sp>
          <p:nvSpPr>
            <p:cNvPr id="101" name="Rectangle 3"/>
            <p:cNvSpPr txBox="1">
              <a:spLocks noChangeArrowheads="1"/>
            </p:cNvSpPr>
            <p:nvPr/>
          </p:nvSpPr>
          <p:spPr bwMode="auto">
            <a:xfrm>
              <a:off x="2491256" y="4162784"/>
              <a:ext cx="622334" cy="26852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defRPr/>
              </a:pPr>
              <a:endParaRPr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Rectangle 3"/>
            <p:cNvSpPr txBox="1">
              <a:spLocks noChangeArrowheads="1"/>
            </p:cNvSpPr>
            <p:nvPr/>
          </p:nvSpPr>
          <p:spPr bwMode="auto">
            <a:xfrm>
              <a:off x="2491256" y="4804293"/>
              <a:ext cx="622334" cy="26852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defRPr/>
              </a:pPr>
              <a:r>
                <a:rPr lang="zh-CN" altLang="en-US" sz="1400" b="1" dirty="0" smtClean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ahoma" panose="020B0604030504040204" pitchFamily="34" charset="0"/>
                </a:rPr>
                <a:t>学校</a:t>
              </a:r>
              <a:endParaRPr sz="14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endParaRPr>
            </a:p>
          </p:txBody>
        </p:sp>
        <p:sp>
          <p:nvSpPr>
            <p:cNvPr id="103" name="Rectangle 3"/>
            <p:cNvSpPr txBox="1">
              <a:spLocks noChangeArrowheads="1"/>
            </p:cNvSpPr>
            <p:nvPr/>
          </p:nvSpPr>
          <p:spPr bwMode="auto">
            <a:xfrm>
              <a:off x="2491256" y="5492633"/>
              <a:ext cx="622334" cy="26852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222D47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ahoma" panose="020B0604030504040204" pitchFamily="34" charset="0"/>
                </a:rPr>
                <a:t>家庭</a:t>
              </a:r>
              <a:endParaRPr lang="en-US" altLang="zh-CN" sz="1400" b="1" dirty="0">
                <a:solidFill>
                  <a:srgbClr val="222D47"/>
                </a:solidFill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4697073" y="1653128"/>
            <a:ext cx="3403319" cy="2501969"/>
            <a:chOff x="5629329" y="2308721"/>
            <a:chExt cx="2119833" cy="1377387"/>
          </a:xfrm>
        </p:grpSpPr>
        <p:cxnSp>
          <p:nvCxnSpPr>
            <p:cNvPr id="84" name="직선 연결선 83"/>
            <p:cNvCxnSpPr/>
            <p:nvPr/>
          </p:nvCxnSpPr>
          <p:spPr>
            <a:xfrm>
              <a:off x="5629329" y="2308721"/>
              <a:ext cx="2119833" cy="0"/>
            </a:xfrm>
            <a:prstGeom prst="line">
              <a:avLst/>
            </a:prstGeom>
            <a:ln w="57150">
              <a:solidFill>
                <a:srgbClr val="222D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>
              <a:off x="5629329" y="3686108"/>
              <a:ext cx="2119833" cy="0"/>
            </a:xfrm>
            <a:prstGeom prst="line">
              <a:avLst/>
            </a:prstGeom>
            <a:ln w="57150">
              <a:solidFill>
                <a:srgbClr val="222D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矩形 108"/>
          <p:cNvSpPr/>
          <p:nvPr/>
        </p:nvSpPr>
        <p:spPr>
          <a:xfrm>
            <a:off x="4697073" y="1766094"/>
            <a:ext cx="342475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      </a:t>
            </a:r>
            <a:r>
              <a:rPr lang="zh-CN" altLang="zh-CN" sz="1600" dirty="0" smtClean="0"/>
              <a:t>广州</a:t>
            </a:r>
            <a:r>
              <a:rPr lang="zh-CN" altLang="zh-CN" sz="1600" dirty="0"/>
              <a:t>属于沿海发达城市之一，经济发展速度飞快，对人才的需求弹性也很大。</a:t>
            </a:r>
            <a:r>
              <a:rPr lang="en-US" altLang="zh-CN" sz="1600" dirty="0" smtClean="0"/>
              <a:t>     </a:t>
            </a:r>
          </a:p>
          <a:p>
            <a:r>
              <a:rPr lang="en-US" altLang="zh-CN" sz="1600" dirty="0" smtClean="0"/>
              <a:t>      </a:t>
            </a:r>
            <a:r>
              <a:rPr lang="zh-CN" altLang="zh-CN" sz="1600" dirty="0" smtClean="0"/>
              <a:t>我</a:t>
            </a:r>
            <a:r>
              <a:rPr lang="zh-CN" altLang="zh-CN" sz="1600" dirty="0"/>
              <a:t>本身就是一名土生土长的广州人</a:t>
            </a:r>
            <a:r>
              <a:rPr lang="zh-CN" altLang="zh-CN" sz="1600" dirty="0" smtClean="0"/>
              <a:t>，</a:t>
            </a:r>
            <a:r>
              <a:rPr lang="zh-CN" altLang="zh-CN" sz="1600" dirty="0"/>
              <a:t>母语是粤语，这能够帮助我更加方便地与本地人沟通交流</a:t>
            </a:r>
            <a:r>
              <a:rPr lang="zh-CN" altLang="zh-CN" sz="1600" dirty="0" smtClean="0"/>
              <a:t>。</a:t>
            </a:r>
            <a:endParaRPr lang="en-US" altLang="zh-CN" sz="1600" dirty="0" smtClean="0"/>
          </a:p>
          <a:p>
            <a:r>
              <a:rPr lang="en-US" altLang="zh-CN" sz="1600" dirty="0" smtClean="0"/>
              <a:t>      </a:t>
            </a:r>
            <a:r>
              <a:rPr lang="zh-CN" altLang="zh-CN" sz="1600" dirty="0" smtClean="0"/>
              <a:t>广州</a:t>
            </a:r>
            <a:r>
              <a:rPr lang="zh-CN" altLang="zh-CN" sz="1600" dirty="0"/>
              <a:t>的跨境电商连续实现跨越式的发展</a:t>
            </a:r>
            <a:r>
              <a:rPr lang="zh-CN" altLang="zh-CN" sz="1600" dirty="0" smtClean="0"/>
              <a:t>，</a:t>
            </a:r>
            <a:r>
              <a:rPr lang="zh-CN" altLang="zh-CN" sz="1600" dirty="0"/>
              <a:t>非常适合我去实现自己的就业</a:t>
            </a:r>
            <a:r>
              <a:rPr lang="zh-CN" altLang="zh-CN" sz="1600" dirty="0" smtClean="0"/>
              <a:t>目标</a:t>
            </a:r>
            <a:r>
              <a:rPr lang="zh-CN" altLang="en-US" sz="1600" dirty="0" smtClean="0"/>
              <a:t>。</a:t>
            </a:r>
            <a:endParaRPr lang="zh-CN" altLang="zh-CN" sz="1600" dirty="0">
              <a:solidFill>
                <a:prstClr val="black"/>
              </a:solidFill>
            </a:endParaRPr>
          </a:p>
        </p:txBody>
      </p:sp>
      <p:sp>
        <p:nvSpPr>
          <p:cNvPr id="26" name="Freeform 9"/>
          <p:cNvSpPr>
            <a:spLocks noEditPoints="1"/>
          </p:cNvSpPr>
          <p:nvPr/>
        </p:nvSpPr>
        <p:spPr bwMode="auto">
          <a:xfrm>
            <a:off x="4697073" y="1071401"/>
            <a:ext cx="374563" cy="498565"/>
          </a:xfrm>
          <a:custGeom>
            <a:avLst/>
            <a:gdLst>
              <a:gd name="T0" fmla="*/ 538 w 879"/>
              <a:gd name="T1" fmla="*/ 845 h 1168"/>
              <a:gd name="T2" fmla="*/ 864 w 879"/>
              <a:gd name="T3" fmla="*/ 625 h 1168"/>
              <a:gd name="T4" fmla="*/ 852 w 879"/>
              <a:gd name="T5" fmla="*/ 861 h 1168"/>
              <a:gd name="T6" fmla="*/ 364 w 879"/>
              <a:gd name="T7" fmla="*/ 64 h 1168"/>
              <a:gd name="T8" fmla="*/ 366 w 879"/>
              <a:gd name="T9" fmla="*/ 51 h 1168"/>
              <a:gd name="T10" fmla="*/ 376 w 879"/>
              <a:gd name="T11" fmla="*/ 29 h 1168"/>
              <a:gd name="T12" fmla="*/ 393 w 879"/>
              <a:gd name="T13" fmla="*/ 11 h 1168"/>
              <a:gd name="T14" fmla="*/ 416 w 879"/>
              <a:gd name="T15" fmla="*/ 1 h 1168"/>
              <a:gd name="T16" fmla="*/ 428 w 879"/>
              <a:gd name="T17" fmla="*/ 0 h 1168"/>
              <a:gd name="T18" fmla="*/ 453 w 879"/>
              <a:gd name="T19" fmla="*/ 5 h 1168"/>
              <a:gd name="T20" fmla="*/ 474 w 879"/>
              <a:gd name="T21" fmla="*/ 18 h 1168"/>
              <a:gd name="T22" fmla="*/ 488 w 879"/>
              <a:gd name="T23" fmla="*/ 39 h 1168"/>
              <a:gd name="T24" fmla="*/ 492 w 879"/>
              <a:gd name="T25" fmla="*/ 64 h 1168"/>
              <a:gd name="T26" fmla="*/ 364 w 879"/>
              <a:gd name="T27" fmla="*/ 154 h 1168"/>
              <a:gd name="T28" fmla="*/ 364 w 879"/>
              <a:gd name="T29" fmla="*/ 64 h 1168"/>
              <a:gd name="T30" fmla="*/ 492 w 879"/>
              <a:gd name="T31" fmla="*/ 1059 h 1168"/>
              <a:gd name="T32" fmla="*/ 493 w 879"/>
              <a:gd name="T33" fmla="*/ 1062 h 1168"/>
              <a:gd name="T34" fmla="*/ 498 w 879"/>
              <a:gd name="T35" fmla="*/ 1071 h 1168"/>
              <a:gd name="T36" fmla="*/ 507 w 879"/>
              <a:gd name="T37" fmla="*/ 1077 h 1168"/>
              <a:gd name="T38" fmla="*/ 546 w 879"/>
              <a:gd name="T39" fmla="*/ 1077 h 1168"/>
              <a:gd name="T40" fmla="*/ 556 w 879"/>
              <a:gd name="T41" fmla="*/ 1078 h 1168"/>
              <a:gd name="T42" fmla="*/ 574 w 879"/>
              <a:gd name="T43" fmla="*/ 1086 h 1168"/>
              <a:gd name="T44" fmla="*/ 589 w 879"/>
              <a:gd name="T45" fmla="*/ 1100 h 1168"/>
              <a:gd name="T46" fmla="*/ 596 w 879"/>
              <a:gd name="T47" fmla="*/ 1118 h 1168"/>
              <a:gd name="T48" fmla="*/ 597 w 879"/>
              <a:gd name="T49" fmla="*/ 1168 h 1168"/>
              <a:gd name="T50" fmla="*/ 259 w 879"/>
              <a:gd name="T51" fmla="*/ 1128 h 1168"/>
              <a:gd name="T52" fmla="*/ 261 w 879"/>
              <a:gd name="T53" fmla="*/ 1118 h 1168"/>
              <a:gd name="T54" fmla="*/ 269 w 879"/>
              <a:gd name="T55" fmla="*/ 1100 h 1168"/>
              <a:gd name="T56" fmla="*/ 282 w 879"/>
              <a:gd name="T57" fmla="*/ 1086 h 1168"/>
              <a:gd name="T58" fmla="*/ 301 w 879"/>
              <a:gd name="T59" fmla="*/ 1078 h 1168"/>
              <a:gd name="T60" fmla="*/ 346 w 879"/>
              <a:gd name="T61" fmla="*/ 1077 h 1168"/>
              <a:gd name="T62" fmla="*/ 350 w 879"/>
              <a:gd name="T63" fmla="*/ 1077 h 1168"/>
              <a:gd name="T64" fmla="*/ 360 w 879"/>
              <a:gd name="T65" fmla="*/ 1071 h 1168"/>
              <a:gd name="T66" fmla="*/ 364 w 879"/>
              <a:gd name="T67" fmla="*/ 1062 h 1168"/>
              <a:gd name="T68" fmla="*/ 364 w 879"/>
              <a:gd name="T69" fmla="*/ 484 h 1168"/>
              <a:gd name="T70" fmla="*/ 492 w 879"/>
              <a:gd name="T71" fmla="*/ 477 h 1168"/>
              <a:gd name="T72" fmla="*/ 86 w 879"/>
              <a:gd name="T73" fmla="*/ 821 h 1168"/>
              <a:gd name="T74" fmla="*/ 99 w 879"/>
              <a:gd name="T75" fmla="*/ 585 h 1168"/>
              <a:gd name="T76" fmla="*/ 319 w 879"/>
              <a:gd name="T77" fmla="*/ 834 h 1168"/>
              <a:gd name="T78" fmla="*/ 15 w 879"/>
              <a:gd name="T79" fmla="*/ 219 h 1168"/>
              <a:gd name="T80" fmla="*/ 782 w 879"/>
              <a:gd name="T81" fmla="*/ 178 h 1168"/>
              <a:gd name="T82" fmla="*/ 795 w 879"/>
              <a:gd name="T83" fmla="*/ 415 h 1168"/>
              <a:gd name="T84" fmla="*/ 28 w 879"/>
              <a:gd name="T85" fmla="*/ 456 h 1168"/>
              <a:gd name="T86" fmla="*/ 15 w 879"/>
              <a:gd name="T87" fmla="*/ 219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79" h="1168">
                <a:moveTo>
                  <a:pt x="852" y="861"/>
                </a:moveTo>
                <a:lnTo>
                  <a:pt x="538" y="845"/>
                </a:lnTo>
                <a:lnTo>
                  <a:pt x="538" y="608"/>
                </a:lnTo>
                <a:lnTo>
                  <a:pt x="864" y="625"/>
                </a:lnTo>
                <a:lnTo>
                  <a:pt x="767" y="738"/>
                </a:lnTo>
                <a:lnTo>
                  <a:pt x="852" y="861"/>
                </a:lnTo>
                <a:lnTo>
                  <a:pt x="852" y="861"/>
                </a:lnTo>
                <a:close/>
                <a:moveTo>
                  <a:pt x="364" y="64"/>
                </a:moveTo>
                <a:lnTo>
                  <a:pt x="364" y="64"/>
                </a:lnTo>
                <a:lnTo>
                  <a:pt x="366" y="51"/>
                </a:lnTo>
                <a:lnTo>
                  <a:pt x="370" y="39"/>
                </a:lnTo>
                <a:lnTo>
                  <a:pt x="376" y="29"/>
                </a:lnTo>
                <a:lnTo>
                  <a:pt x="384" y="18"/>
                </a:lnTo>
                <a:lnTo>
                  <a:pt x="393" y="11"/>
                </a:lnTo>
                <a:lnTo>
                  <a:pt x="403" y="5"/>
                </a:lnTo>
                <a:lnTo>
                  <a:pt x="416" y="1"/>
                </a:lnTo>
                <a:lnTo>
                  <a:pt x="428" y="0"/>
                </a:lnTo>
                <a:lnTo>
                  <a:pt x="428" y="0"/>
                </a:lnTo>
                <a:lnTo>
                  <a:pt x="442" y="1"/>
                </a:lnTo>
                <a:lnTo>
                  <a:pt x="453" y="5"/>
                </a:lnTo>
                <a:lnTo>
                  <a:pt x="465" y="11"/>
                </a:lnTo>
                <a:lnTo>
                  <a:pt x="474" y="18"/>
                </a:lnTo>
                <a:lnTo>
                  <a:pt x="482" y="29"/>
                </a:lnTo>
                <a:lnTo>
                  <a:pt x="488" y="39"/>
                </a:lnTo>
                <a:lnTo>
                  <a:pt x="491" y="51"/>
                </a:lnTo>
                <a:lnTo>
                  <a:pt x="492" y="64"/>
                </a:lnTo>
                <a:lnTo>
                  <a:pt x="492" y="148"/>
                </a:lnTo>
                <a:lnTo>
                  <a:pt x="364" y="154"/>
                </a:lnTo>
                <a:lnTo>
                  <a:pt x="364" y="64"/>
                </a:lnTo>
                <a:lnTo>
                  <a:pt x="364" y="64"/>
                </a:lnTo>
                <a:close/>
                <a:moveTo>
                  <a:pt x="492" y="477"/>
                </a:moveTo>
                <a:lnTo>
                  <a:pt x="492" y="1059"/>
                </a:lnTo>
                <a:lnTo>
                  <a:pt x="492" y="1059"/>
                </a:lnTo>
                <a:lnTo>
                  <a:pt x="493" y="1062"/>
                </a:lnTo>
                <a:lnTo>
                  <a:pt x="495" y="1066"/>
                </a:lnTo>
                <a:lnTo>
                  <a:pt x="498" y="1071"/>
                </a:lnTo>
                <a:lnTo>
                  <a:pt x="504" y="1076"/>
                </a:lnTo>
                <a:lnTo>
                  <a:pt x="507" y="1077"/>
                </a:lnTo>
                <a:lnTo>
                  <a:pt x="511" y="1077"/>
                </a:lnTo>
                <a:lnTo>
                  <a:pt x="546" y="1077"/>
                </a:lnTo>
                <a:lnTo>
                  <a:pt x="546" y="1077"/>
                </a:lnTo>
                <a:lnTo>
                  <a:pt x="556" y="1078"/>
                </a:lnTo>
                <a:lnTo>
                  <a:pt x="566" y="1082"/>
                </a:lnTo>
                <a:lnTo>
                  <a:pt x="574" y="1086"/>
                </a:lnTo>
                <a:lnTo>
                  <a:pt x="582" y="1092"/>
                </a:lnTo>
                <a:lnTo>
                  <a:pt x="589" y="1100"/>
                </a:lnTo>
                <a:lnTo>
                  <a:pt x="594" y="1109"/>
                </a:lnTo>
                <a:lnTo>
                  <a:pt x="596" y="1118"/>
                </a:lnTo>
                <a:lnTo>
                  <a:pt x="597" y="1128"/>
                </a:lnTo>
                <a:lnTo>
                  <a:pt x="597" y="1168"/>
                </a:lnTo>
                <a:lnTo>
                  <a:pt x="259" y="1168"/>
                </a:lnTo>
                <a:lnTo>
                  <a:pt x="259" y="1128"/>
                </a:lnTo>
                <a:lnTo>
                  <a:pt x="259" y="1128"/>
                </a:lnTo>
                <a:lnTo>
                  <a:pt x="261" y="1118"/>
                </a:lnTo>
                <a:lnTo>
                  <a:pt x="264" y="1109"/>
                </a:lnTo>
                <a:lnTo>
                  <a:pt x="269" y="1100"/>
                </a:lnTo>
                <a:lnTo>
                  <a:pt x="274" y="1092"/>
                </a:lnTo>
                <a:lnTo>
                  <a:pt x="282" y="1086"/>
                </a:lnTo>
                <a:lnTo>
                  <a:pt x="291" y="1082"/>
                </a:lnTo>
                <a:lnTo>
                  <a:pt x="301" y="1078"/>
                </a:lnTo>
                <a:lnTo>
                  <a:pt x="311" y="1077"/>
                </a:lnTo>
                <a:lnTo>
                  <a:pt x="346" y="1077"/>
                </a:lnTo>
                <a:lnTo>
                  <a:pt x="346" y="1077"/>
                </a:lnTo>
                <a:lnTo>
                  <a:pt x="350" y="1077"/>
                </a:lnTo>
                <a:lnTo>
                  <a:pt x="353" y="1076"/>
                </a:lnTo>
                <a:lnTo>
                  <a:pt x="360" y="1071"/>
                </a:lnTo>
                <a:lnTo>
                  <a:pt x="363" y="1066"/>
                </a:lnTo>
                <a:lnTo>
                  <a:pt x="364" y="1062"/>
                </a:lnTo>
                <a:lnTo>
                  <a:pt x="364" y="1059"/>
                </a:lnTo>
                <a:lnTo>
                  <a:pt x="364" y="484"/>
                </a:lnTo>
                <a:lnTo>
                  <a:pt x="492" y="477"/>
                </a:lnTo>
                <a:lnTo>
                  <a:pt x="492" y="477"/>
                </a:lnTo>
                <a:close/>
                <a:moveTo>
                  <a:pt x="319" y="834"/>
                </a:moveTo>
                <a:lnTo>
                  <a:pt x="86" y="821"/>
                </a:lnTo>
                <a:lnTo>
                  <a:pt x="0" y="698"/>
                </a:lnTo>
                <a:lnTo>
                  <a:pt x="99" y="585"/>
                </a:lnTo>
                <a:lnTo>
                  <a:pt x="319" y="597"/>
                </a:lnTo>
                <a:lnTo>
                  <a:pt x="319" y="834"/>
                </a:lnTo>
                <a:lnTo>
                  <a:pt x="319" y="834"/>
                </a:lnTo>
                <a:close/>
                <a:moveTo>
                  <a:pt x="15" y="219"/>
                </a:moveTo>
                <a:lnTo>
                  <a:pt x="399" y="199"/>
                </a:lnTo>
                <a:lnTo>
                  <a:pt x="782" y="178"/>
                </a:lnTo>
                <a:lnTo>
                  <a:pt x="879" y="292"/>
                </a:lnTo>
                <a:lnTo>
                  <a:pt x="795" y="415"/>
                </a:lnTo>
                <a:lnTo>
                  <a:pt x="411" y="436"/>
                </a:lnTo>
                <a:lnTo>
                  <a:pt x="28" y="456"/>
                </a:lnTo>
                <a:lnTo>
                  <a:pt x="113" y="332"/>
                </a:lnTo>
                <a:lnTo>
                  <a:pt x="15" y="219"/>
                </a:lnTo>
                <a:lnTo>
                  <a:pt x="15" y="219"/>
                </a:lnTo>
                <a:close/>
              </a:path>
            </a:pathLst>
          </a:custGeom>
          <a:solidFill>
            <a:srgbClr val="222D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194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꺾인 연결선 10"/>
          <p:cNvCxnSpPr/>
          <p:nvPr/>
        </p:nvCxnSpPr>
        <p:spPr>
          <a:xfrm>
            <a:off x="2383570" y="1639602"/>
            <a:ext cx="1857687" cy="86739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19050" cap="rnd">
            <a:solidFill>
              <a:srgbClr val="222D47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688369" y="267494"/>
            <a:ext cx="7767262" cy="387798"/>
          </a:xfrm>
        </p:spPr>
        <p:txBody>
          <a:bodyPr/>
          <a:lstStyle/>
          <a:p>
            <a:r>
              <a:rPr lang="zh-CN" altLang="en-US" sz="2800" dirty="0"/>
              <a:t>职业</a:t>
            </a:r>
            <a:r>
              <a:rPr lang="zh-CN" altLang="zh-CN" sz="2800" dirty="0"/>
              <a:t>环境分析</a:t>
            </a:r>
            <a:endParaRPr lang="en-US" altLang="zh-CN" sz="2800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/>
          <p:cNvGrpSpPr/>
          <p:nvPr/>
        </p:nvGrpSpPr>
        <p:grpSpPr>
          <a:xfrm>
            <a:off x="539552" y="1211653"/>
            <a:ext cx="3325651" cy="3320556"/>
            <a:chOff x="729148" y="1824038"/>
            <a:chExt cx="4144963" cy="4138613"/>
          </a:xfrm>
        </p:grpSpPr>
        <p:sp>
          <p:nvSpPr>
            <p:cNvPr id="92" name="Freeform 5"/>
            <p:cNvSpPr>
              <a:spLocks/>
            </p:cNvSpPr>
            <p:nvPr/>
          </p:nvSpPr>
          <p:spPr bwMode="auto">
            <a:xfrm>
              <a:off x="1416536" y="4008119"/>
              <a:ext cx="2768600" cy="577851"/>
            </a:xfrm>
            <a:custGeom>
              <a:avLst/>
              <a:gdLst>
                <a:gd name="T0" fmla="*/ 0 w 1744"/>
                <a:gd name="T1" fmla="*/ 364 h 364"/>
                <a:gd name="T2" fmla="*/ 1744 w 1744"/>
                <a:gd name="T3" fmla="*/ 364 h 364"/>
                <a:gd name="T4" fmla="*/ 1563 w 1744"/>
                <a:gd name="T5" fmla="*/ 0 h 364"/>
                <a:gd name="T6" fmla="*/ 183 w 1744"/>
                <a:gd name="T7" fmla="*/ 0 h 364"/>
                <a:gd name="T8" fmla="*/ 0 w 1744"/>
                <a:gd name="T9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4" h="364">
                  <a:moveTo>
                    <a:pt x="0" y="364"/>
                  </a:moveTo>
                  <a:lnTo>
                    <a:pt x="1744" y="364"/>
                  </a:lnTo>
                  <a:lnTo>
                    <a:pt x="1563" y="0"/>
                  </a:lnTo>
                  <a:lnTo>
                    <a:pt x="183" y="0"/>
                  </a:lnTo>
                  <a:lnTo>
                    <a:pt x="0" y="364"/>
                  </a:lnTo>
                  <a:close/>
                </a:path>
              </a:pathLst>
            </a:cu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6"/>
            <p:cNvSpPr>
              <a:spLocks/>
            </p:cNvSpPr>
            <p:nvPr/>
          </p:nvSpPr>
          <p:spPr bwMode="auto">
            <a:xfrm>
              <a:off x="1738798" y="3367405"/>
              <a:ext cx="2124075" cy="576263"/>
            </a:xfrm>
            <a:custGeom>
              <a:avLst/>
              <a:gdLst>
                <a:gd name="T0" fmla="*/ 17 w 1338"/>
                <a:gd name="T1" fmla="*/ 332 h 363"/>
                <a:gd name="T2" fmla="*/ 0 w 1338"/>
                <a:gd name="T3" fmla="*/ 363 h 363"/>
                <a:gd name="T4" fmla="*/ 1338 w 1338"/>
                <a:gd name="T5" fmla="*/ 363 h 363"/>
                <a:gd name="T6" fmla="*/ 1322 w 1338"/>
                <a:gd name="T7" fmla="*/ 332 h 363"/>
                <a:gd name="T8" fmla="*/ 1157 w 1338"/>
                <a:gd name="T9" fmla="*/ 0 h 363"/>
                <a:gd name="T10" fmla="*/ 182 w 1338"/>
                <a:gd name="T11" fmla="*/ 0 h 363"/>
                <a:gd name="T12" fmla="*/ 17 w 1338"/>
                <a:gd name="T13" fmla="*/ 332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8" h="363">
                  <a:moveTo>
                    <a:pt x="17" y="332"/>
                  </a:moveTo>
                  <a:lnTo>
                    <a:pt x="0" y="363"/>
                  </a:lnTo>
                  <a:lnTo>
                    <a:pt x="1338" y="363"/>
                  </a:lnTo>
                  <a:lnTo>
                    <a:pt x="1322" y="332"/>
                  </a:lnTo>
                  <a:lnTo>
                    <a:pt x="1157" y="0"/>
                  </a:lnTo>
                  <a:lnTo>
                    <a:pt x="182" y="0"/>
                  </a:lnTo>
                  <a:lnTo>
                    <a:pt x="17" y="332"/>
                  </a:lnTo>
                  <a:close/>
                </a:path>
              </a:pathLst>
            </a:custGeom>
            <a:ln w="127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7"/>
            <p:cNvSpPr>
              <a:spLocks/>
            </p:cNvSpPr>
            <p:nvPr/>
          </p:nvSpPr>
          <p:spPr bwMode="auto">
            <a:xfrm>
              <a:off x="1097448" y="4650422"/>
              <a:ext cx="3408363" cy="576263"/>
            </a:xfrm>
            <a:custGeom>
              <a:avLst/>
              <a:gdLst>
                <a:gd name="T0" fmla="*/ 0 w 2147"/>
                <a:gd name="T1" fmla="*/ 363 h 363"/>
                <a:gd name="T2" fmla="*/ 2147 w 2147"/>
                <a:gd name="T3" fmla="*/ 363 h 363"/>
                <a:gd name="T4" fmla="*/ 1965 w 2147"/>
                <a:gd name="T5" fmla="*/ 0 h 363"/>
                <a:gd name="T6" fmla="*/ 182 w 2147"/>
                <a:gd name="T7" fmla="*/ 0 h 363"/>
                <a:gd name="T8" fmla="*/ 0 w 2147"/>
                <a:gd name="T9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7" h="363">
                  <a:moveTo>
                    <a:pt x="0" y="363"/>
                  </a:moveTo>
                  <a:lnTo>
                    <a:pt x="2147" y="363"/>
                  </a:lnTo>
                  <a:lnTo>
                    <a:pt x="1965" y="0"/>
                  </a:lnTo>
                  <a:lnTo>
                    <a:pt x="182" y="0"/>
                  </a:lnTo>
                  <a:lnTo>
                    <a:pt x="0" y="363"/>
                  </a:lnTo>
                  <a:close/>
                </a:path>
              </a:pathLst>
            </a:custGeom>
            <a:noFill/>
            <a:ln w="3175">
              <a:solidFill>
                <a:schemeClr val="tx1">
                  <a:lumMod val="85000"/>
                  <a:lumOff val="15000"/>
                </a:schemeClr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8"/>
            <p:cNvSpPr>
              <a:spLocks/>
            </p:cNvSpPr>
            <p:nvPr/>
          </p:nvSpPr>
          <p:spPr bwMode="auto">
            <a:xfrm>
              <a:off x="729148" y="5291138"/>
              <a:ext cx="4144963" cy="671513"/>
            </a:xfrm>
            <a:custGeom>
              <a:avLst/>
              <a:gdLst>
                <a:gd name="T0" fmla="*/ 0 w 2611"/>
                <a:gd name="T1" fmla="*/ 423 h 423"/>
                <a:gd name="T2" fmla="*/ 1306 w 2611"/>
                <a:gd name="T3" fmla="*/ 423 h 423"/>
                <a:gd name="T4" fmla="*/ 2611 w 2611"/>
                <a:gd name="T5" fmla="*/ 423 h 423"/>
                <a:gd name="T6" fmla="*/ 2400 w 2611"/>
                <a:gd name="T7" fmla="*/ 0 h 423"/>
                <a:gd name="T8" fmla="*/ 211 w 2611"/>
                <a:gd name="T9" fmla="*/ 0 h 423"/>
                <a:gd name="T10" fmla="*/ 0 w 2611"/>
                <a:gd name="T11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11" h="423">
                  <a:moveTo>
                    <a:pt x="0" y="423"/>
                  </a:moveTo>
                  <a:lnTo>
                    <a:pt x="1306" y="423"/>
                  </a:lnTo>
                  <a:lnTo>
                    <a:pt x="2611" y="423"/>
                  </a:lnTo>
                  <a:lnTo>
                    <a:pt x="2400" y="0"/>
                  </a:lnTo>
                  <a:lnTo>
                    <a:pt x="211" y="0"/>
                  </a:lnTo>
                  <a:lnTo>
                    <a:pt x="0" y="423"/>
                  </a:lnTo>
                  <a:close/>
                </a:path>
              </a:pathLst>
            </a:custGeom>
            <a:ln w="127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9"/>
            <p:cNvSpPr>
              <a:spLocks/>
            </p:cNvSpPr>
            <p:nvPr/>
          </p:nvSpPr>
          <p:spPr bwMode="auto">
            <a:xfrm>
              <a:off x="2381736" y="1824038"/>
              <a:ext cx="839788" cy="836613"/>
            </a:xfrm>
            <a:custGeom>
              <a:avLst/>
              <a:gdLst>
                <a:gd name="T0" fmla="*/ 265 w 529"/>
                <a:gd name="T1" fmla="*/ 0 h 527"/>
                <a:gd name="T2" fmla="*/ 0 w 529"/>
                <a:gd name="T3" fmla="*/ 527 h 527"/>
                <a:gd name="T4" fmla="*/ 529 w 529"/>
                <a:gd name="T5" fmla="*/ 527 h 527"/>
                <a:gd name="T6" fmla="*/ 265 w 529"/>
                <a:gd name="T7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9" h="527">
                  <a:moveTo>
                    <a:pt x="265" y="0"/>
                  </a:moveTo>
                  <a:lnTo>
                    <a:pt x="0" y="527"/>
                  </a:lnTo>
                  <a:lnTo>
                    <a:pt x="529" y="527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10"/>
            <p:cNvSpPr>
              <a:spLocks/>
            </p:cNvSpPr>
            <p:nvPr/>
          </p:nvSpPr>
          <p:spPr bwMode="auto">
            <a:xfrm>
              <a:off x="2061061" y="2725103"/>
              <a:ext cx="1482725" cy="577850"/>
            </a:xfrm>
            <a:custGeom>
              <a:avLst/>
              <a:gdLst>
                <a:gd name="T0" fmla="*/ 182 w 934"/>
                <a:gd name="T1" fmla="*/ 0 h 364"/>
                <a:gd name="T2" fmla="*/ 0 w 934"/>
                <a:gd name="T3" fmla="*/ 364 h 364"/>
                <a:gd name="T4" fmla="*/ 934 w 934"/>
                <a:gd name="T5" fmla="*/ 364 h 364"/>
                <a:gd name="T6" fmla="*/ 751 w 934"/>
                <a:gd name="T7" fmla="*/ 0 h 364"/>
                <a:gd name="T8" fmla="*/ 182 w 934"/>
                <a:gd name="T9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4" h="364">
                  <a:moveTo>
                    <a:pt x="182" y="0"/>
                  </a:moveTo>
                  <a:lnTo>
                    <a:pt x="0" y="364"/>
                  </a:lnTo>
                  <a:lnTo>
                    <a:pt x="934" y="364"/>
                  </a:lnTo>
                  <a:lnTo>
                    <a:pt x="751" y="0"/>
                  </a:lnTo>
                  <a:lnTo>
                    <a:pt x="182" y="0"/>
                  </a:lnTo>
                  <a:close/>
                </a:path>
              </a:pathLst>
            </a:custGeom>
            <a:noFill/>
            <a:ln w="3175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Rectangle 3"/>
            <p:cNvSpPr txBox="1">
              <a:spLocks noChangeArrowheads="1"/>
            </p:cNvSpPr>
            <p:nvPr/>
          </p:nvSpPr>
          <p:spPr bwMode="auto">
            <a:xfrm>
              <a:off x="2491256" y="2879767"/>
              <a:ext cx="622334" cy="26852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222D47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ahoma" panose="020B0604030504040204" pitchFamily="34" charset="0"/>
                </a:rPr>
                <a:t>社会</a:t>
              </a:r>
              <a:endParaRPr lang="en-US" altLang="zh-CN" sz="1400" b="1" dirty="0">
                <a:solidFill>
                  <a:srgbClr val="222D47"/>
                </a:solidFill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endParaRPr>
            </a:p>
          </p:txBody>
        </p:sp>
        <p:sp>
          <p:nvSpPr>
            <p:cNvPr id="99" name="Rectangle 3"/>
            <p:cNvSpPr txBox="1">
              <a:spLocks noChangeArrowheads="1"/>
            </p:cNvSpPr>
            <p:nvPr/>
          </p:nvSpPr>
          <p:spPr bwMode="auto">
            <a:xfrm>
              <a:off x="2491256" y="3521276"/>
              <a:ext cx="622334" cy="26852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222D47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ahoma" panose="020B0604030504040204" pitchFamily="34" charset="0"/>
                </a:rPr>
                <a:t>企业</a:t>
              </a:r>
              <a:endParaRPr lang="en-US" altLang="zh-CN" sz="1400" b="1" dirty="0">
                <a:solidFill>
                  <a:srgbClr val="222D47"/>
                </a:solidFill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endParaRPr>
            </a:p>
          </p:txBody>
        </p:sp>
        <p:sp>
          <p:nvSpPr>
            <p:cNvPr id="100" name="Rectangle 3"/>
            <p:cNvSpPr txBox="1">
              <a:spLocks noChangeArrowheads="1"/>
            </p:cNvSpPr>
            <p:nvPr/>
          </p:nvSpPr>
          <p:spPr bwMode="auto">
            <a:xfrm>
              <a:off x="2491256" y="2240014"/>
              <a:ext cx="622334" cy="26852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defRPr/>
              </a:pPr>
              <a:endParaRPr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Rectangle 3"/>
            <p:cNvSpPr txBox="1">
              <a:spLocks noChangeArrowheads="1"/>
            </p:cNvSpPr>
            <p:nvPr/>
          </p:nvSpPr>
          <p:spPr bwMode="auto">
            <a:xfrm>
              <a:off x="2491256" y="4162784"/>
              <a:ext cx="622334" cy="26852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ahoma" panose="020B0604030504040204" pitchFamily="34" charset="0"/>
                </a:rPr>
                <a:t>地域</a:t>
              </a:r>
              <a:endParaRPr lang="en-US" altLang="zh-CN" sz="14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endParaRPr>
            </a:p>
          </p:txBody>
        </p:sp>
        <p:sp>
          <p:nvSpPr>
            <p:cNvPr id="102" name="Rectangle 3"/>
            <p:cNvSpPr txBox="1">
              <a:spLocks noChangeArrowheads="1"/>
            </p:cNvSpPr>
            <p:nvPr/>
          </p:nvSpPr>
          <p:spPr bwMode="auto">
            <a:xfrm>
              <a:off x="2491256" y="4804293"/>
              <a:ext cx="622334" cy="26852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defRPr/>
              </a:pPr>
              <a:r>
                <a:rPr lang="zh-CN" altLang="en-US" sz="1400" b="1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ahoma" panose="020B0604030504040204" pitchFamily="34" charset="0"/>
                </a:rPr>
                <a:t>学校</a:t>
              </a:r>
            </a:p>
          </p:txBody>
        </p:sp>
        <p:sp>
          <p:nvSpPr>
            <p:cNvPr id="103" name="Rectangle 3"/>
            <p:cNvSpPr txBox="1">
              <a:spLocks noChangeArrowheads="1"/>
            </p:cNvSpPr>
            <p:nvPr/>
          </p:nvSpPr>
          <p:spPr bwMode="auto">
            <a:xfrm>
              <a:off x="2491256" y="5492633"/>
              <a:ext cx="622334" cy="26852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222D47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ahoma" panose="020B0604030504040204" pitchFamily="34" charset="0"/>
                </a:rPr>
                <a:t>家庭</a:t>
              </a:r>
              <a:endParaRPr lang="en-US" altLang="zh-CN" sz="1400" b="1" dirty="0">
                <a:solidFill>
                  <a:srgbClr val="222D47"/>
                </a:solidFill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4549122" y="1836088"/>
            <a:ext cx="3403319" cy="2340302"/>
            <a:chOff x="5629329" y="2308721"/>
            <a:chExt cx="2119833" cy="1377387"/>
          </a:xfrm>
        </p:grpSpPr>
        <p:cxnSp>
          <p:nvCxnSpPr>
            <p:cNvPr id="84" name="직선 연결선 83"/>
            <p:cNvCxnSpPr/>
            <p:nvPr/>
          </p:nvCxnSpPr>
          <p:spPr>
            <a:xfrm>
              <a:off x="5629329" y="2308721"/>
              <a:ext cx="2119833" cy="0"/>
            </a:xfrm>
            <a:prstGeom prst="line">
              <a:avLst/>
            </a:prstGeom>
            <a:ln w="57150">
              <a:solidFill>
                <a:srgbClr val="222D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>
              <a:off x="5629329" y="3686108"/>
              <a:ext cx="2119833" cy="0"/>
            </a:xfrm>
            <a:prstGeom prst="line">
              <a:avLst/>
            </a:prstGeom>
            <a:ln w="57150">
              <a:solidFill>
                <a:srgbClr val="222D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矩形 108"/>
          <p:cNvSpPr/>
          <p:nvPr/>
        </p:nvSpPr>
        <p:spPr>
          <a:xfrm>
            <a:off x="4572000" y="1934609"/>
            <a:ext cx="34247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</a:rPr>
              <a:t>      </a:t>
            </a:r>
            <a:r>
              <a:rPr lang="zh-CN" altLang="zh-CN" sz="1600" dirty="0" smtClean="0">
                <a:solidFill>
                  <a:prstClr val="black"/>
                </a:solidFill>
              </a:rPr>
              <a:t>当前</a:t>
            </a:r>
            <a:r>
              <a:rPr lang="zh-CN" altLang="zh-CN" sz="1600" dirty="0">
                <a:solidFill>
                  <a:prstClr val="black"/>
                </a:solidFill>
              </a:rPr>
              <a:t>的经济发展日益全球化</a:t>
            </a:r>
            <a:r>
              <a:rPr lang="zh-CN" altLang="zh-CN" sz="1600" dirty="0" smtClean="0">
                <a:solidFill>
                  <a:prstClr val="black"/>
                </a:solidFill>
              </a:rPr>
              <a:t>，</a:t>
            </a:r>
            <a:r>
              <a:rPr lang="zh-CN" altLang="zh-CN" sz="1600" dirty="0">
                <a:solidFill>
                  <a:prstClr val="black"/>
                </a:solidFill>
              </a:rPr>
              <a:t>特别是</a:t>
            </a:r>
            <a:r>
              <a:rPr lang="zh-CN" altLang="zh-CN" sz="1600" dirty="0" smtClean="0">
                <a:solidFill>
                  <a:prstClr val="black"/>
                </a:solidFill>
              </a:rPr>
              <a:t>互联网经济</a:t>
            </a:r>
            <a:r>
              <a:rPr lang="zh-CN" altLang="zh-CN" sz="1600" dirty="0">
                <a:solidFill>
                  <a:prstClr val="black"/>
                </a:solidFill>
              </a:rPr>
              <a:t>，一切</a:t>
            </a:r>
            <a:r>
              <a:rPr lang="zh-CN" altLang="zh-CN" sz="1600" dirty="0" smtClean="0">
                <a:solidFill>
                  <a:prstClr val="black"/>
                </a:solidFill>
              </a:rPr>
              <a:t>都以</a:t>
            </a:r>
            <a:r>
              <a:rPr lang="zh-CN" altLang="zh-CN" sz="1600" dirty="0">
                <a:solidFill>
                  <a:prstClr val="black"/>
                </a:solidFill>
              </a:rPr>
              <a:t>新商业而创新，以新价值而创变</a:t>
            </a:r>
            <a:r>
              <a:rPr lang="zh-CN" altLang="zh-CN" sz="1600" dirty="0" smtClean="0">
                <a:solidFill>
                  <a:prstClr val="black"/>
                </a:solidFill>
              </a:rPr>
              <a:t>，</a:t>
            </a:r>
            <a:r>
              <a:rPr lang="zh-CN" altLang="zh-CN" sz="1600" dirty="0">
                <a:solidFill>
                  <a:prstClr val="black"/>
                </a:solidFill>
              </a:rPr>
              <a:t>电子商务</a:t>
            </a:r>
            <a:r>
              <a:rPr lang="zh-CN" altLang="zh-CN" sz="1600" dirty="0" smtClean="0">
                <a:solidFill>
                  <a:prstClr val="black"/>
                </a:solidFill>
              </a:rPr>
              <a:t>无疑</a:t>
            </a:r>
            <a:r>
              <a:rPr lang="zh-CN" altLang="zh-CN" sz="1600" dirty="0">
                <a:solidFill>
                  <a:prstClr val="black"/>
                </a:solidFill>
              </a:rPr>
              <a:t>会迎来另一个新的时代</a:t>
            </a:r>
            <a:r>
              <a:rPr lang="zh-CN" altLang="zh-CN" sz="1600" dirty="0" smtClean="0">
                <a:solidFill>
                  <a:prstClr val="black"/>
                </a:solidFill>
              </a:rPr>
              <a:t>。</a:t>
            </a:r>
            <a:endParaRPr lang="en-US" altLang="zh-CN" sz="1600" dirty="0" smtClean="0">
              <a:solidFill>
                <a:prstClr val="black"/>
              </a:solidFill>
            </a:endParaRPr>
          </a:p>
          <a:p>
            <a:r>
              <a:rPr lang="en-US" altLang="zh-CN" sz="1600" dirty="0" smtClean="0">
                <a:solidFill>
                  <a:prstClr val="black"/>
                </a:solidFill>
              </a:rPr>
              <a:t>      </a:t>
            </a:r>
            <a:r>
              <a:rPr lang="zh-CN" altLang="zh-CN" sz="1600" dirty="0" smtClean="0">
                <a:solidFill>
                  <a:prstClr val="black"/>
                </a:solidFill>
              </a:rPr>
              <a:t>电子商务培养</a:t>
            </a:r>
            <a:r>
              <a:rPr lang="zh-CN" altLang="zh-CN" sz="1600" dirty="0">
                <a:solidFill>
                  <a:prstClr val="black"/>
                </a:solidFill>
              </a:rPr>
              <a:t>出来的一系列能力也可适用于其他类别的职业，如市场营销、销售、国际贸易等</a:t>
            </a:r>
            <a:r>
              <a:rPr lang="zh-CN" altLang="zh-CN" sz="1600" dirty="0" smtClean="0">
                <a:solidFill>
                  <a:prstClr val="black"/>
                </a:solidFill>
              </a:rPr>
              <a:t>，</a:t>
            </a:r>
            <a:r>
              <a:rPr lang="zh-CN" altLang="zh-CN" sz="1600" dirty="0">
                <a:solidFill>
                  <a:prstClr val="black"/>
                </a:solidFill>
              </a:rPr>
              <a:t>发展前景广阔。</a:t>
            </a:r>
          </a:p>
        </p:txBody>
      </p:sp>
      <p:sp>
        <p:nvSpPr>
          <p:cNvPr id="27" name="Freeform 7"/>
          <p:cNvSpPr>
            <a:spLocks noEditPoints="1"/>
          </p:cNvSpPr>
          <p:nvPr/>
        </p:nvSpPr>
        <p:spPr bwMode="auto">
          <a:xfrm>
            <a:off x="4594087" y="1228573"/>
            <a:ext cx="497287" cy="498565"/>
          </a:xfrm>
          <a:custGeom>
            <a:avLst/>
            <a:gdLst>
              <a:gd name="T0" fmla="*/ 634 w 1166"/>
              <a:gd name="T1" fmla="*/ 983 h 1168"/>
              <a:gd name="T2" fmla="*/ 855 w 1166"/>
              <a:gd name="T3" fmla="*/ 885 h 1168"/>
              <a:gd name="T4" fmla="*/ 878 w 1166"/>
              <a:gd name="T5" fmla="*/ 852 h 1168"/>
              <a:gd name="T6" fmla="*/ 1163 w 1166"/>
              <a:gd name="T7" fmla="*/ 908 h 1168"/>
              <a:gd name="T8" fmla="*/ 937 w 1166"/>
              <a:gd name="T9" fmla="*/ 931 h 1168"/>
              <a:gd name="T10" fmla="*/ 921 w 1166"/>
              <a:gd name="T11" fmla="*/ 1044 h 1168"/>
              <a:gd name="T12" fmla="*/ 709 w 1166"/>
              <a:gd name="T13" fmla="*/ 1138 h 1168"/>
              <a:gd name="T14" fmla="*/ 673 w 1166"/>
              <a:gd name="T15" fmla="*/ 1168 h 1168"/>
              <a:gd name="T16" fmla="*/ 410 w 1166"/>
              <a:gd name="T17" fmla="*/ 1096 h 1168"/>
              <a:gd name="T18" fmla="*/ 209 w 1166"/>
              <a:gd name="T19" fmla="*/ 730 h 1168"/>
              <a:gd name="T20" fmla="*/ 249 w 1166"/>
              <a:gd name="T21" fmla="*/ 708 h 1168"/>
              <a:gd name="T22" fmla="*/ 257 w 1166"/>
              <a:gd name="T23" fmla="*/ 575 h 1168"/>
              <a:gd name="T24" fmla="*/ 53 w 1166"/>
              <a:gd name="T25" fmla="*/ 540 h 1168"/>
              <a:gd name="T26" fmla="*/ 10 w 1166"/>
              <a:gd name="T27" fmla="*/ 568 h 1168"/>
              <a:gd name="T28" fmla="*/ 10 w 1166"/>
              <a:gd name="T29" fmla="*/ 700 h 1168"/>
              <a:gd name="T30" fmla="*/ 223 w 1166"/>
              <a:gd name="T31" fmla="*/ 953 h 1168"/>
              <a:gd name="T32" fmla="*/ 333 w 1166"/>
              <a:gd name="T33" fmla="*/ 797 h 1168"/>
              <a:gd name="T34" fmla="*/ 489 w 1166"/>
              <a:gd name="T35" fmla="*/ 731 h 1168"/>
              <a:gd name="T36" fmla="*/ 420 w 1166"/>
              <a:gd name="T37" fmla="*/ 898 h 1168"/>
              <a:gd name="T38" fmla="*/ 298 w 1166"/>
              <a:gd name="T39" fmla="*/ 1036 h 1168"/>
              <a:gd name="T40" fmla="*/ 228 w 1166"/>
              <a:gd name="T41" fmla="*/ 1031 h 1168"/>
              <a:gd name="T42" fmla="*/ 215 w 1166"/>
              <a:gd name="T43" fmla="*/ 963 h 1168"/>
              <a:gd name="T44" fmla="*/ 566 w 1166"/>
              <a:gd name="T45" fmla="*/ 11 h 1168"/>
              <a:gd name="T46" fmla="*/ 606 w 1166"/>
              <a:gd name="T47" fmla="*/ 58 h 1168"/>
              <a:gd name="T48" fmla="*/ 610 w 1166"/>
              <a:gd name="T49" fmla="*/ 113 h 1168"/>
              <a:gd name="T50" fmla="*/ 576 w 1166"/>
              <a:gd name="T51" fmla="*/ 176 h 1168"/>
              <a:gd name="T52" fmla="*/ 517 w 1166"/>
              <a:gd name="T53" fmla="*/ 208 h 1168"/>
              <a:gd name="T54" fmla="*/ 467 w 1166"/>
              <a:gd name="T55" fmla="*/ 189 h 1168"/>
              <a:gd name="T56" fmla="*/ 435 w 1166"/>
              <a:gd name="T57" fmla="*/ 127 h 1168"/>
              <a:gd name="T58" fmla="*/ 438 w 1166"/>
              <a:gd name="T59" fmla="*/ 66 h 1168"/>
              <a:gd name="T60" fmla="*/ 474 w 1166"/>
              <a:gd name="T61" fmla="*/ 16 h 1168"/>
              <a:gd name="T62" fmla="*/ 532 w 1166"/>
              <a:gd name="T63" fmla="*/ 1 h 1168"/>
              <a:gd name="T64" fmla="*/ 564 w 1166"/>
              <a:gd name="T65" fmla="*/ 268 h 1168"/>
              <a:gd name="T66" fmla="*/ 684 w 1166"/>
              <a:gd name="T67" fmla="*/ 378 h 1168"/>
              <a:gd name="T68" fmla="*/ 822 w 1166"/>
              <a:gd name="T69" fmla="*/ 391 h 1168"/>
              <a:gd name="T70" fmla="*/ 861 w 1166"/>
              <a:gd name="T71" fmla="*/ 417 h 1168"/>
              <a:gd name="T72" fmla="*/ 851 w 1166"/>
              <a:gd name="T73" fmla="*/ 471 h 1168"/>
              <a:gd name="T74" fmla="*/ 725 w 1166"/>
              <a:gd name="T75" fmla="*/ 489 h 1168"/>
              <a:gd name="T76" fmla="*/ 633 w 1166"/>
              <a:gd name="T77" fmla="*/ 467 h 1168"/>
              <a:gd name="T78" fmla="*/ 547 w 1166"/>
              <a:gd name="T79" fmla="*/ 559 h 1168"/>
              <a:gd name="T80" fmla="*/ 683 w 1166"/>
              <a:gd name="T81" fmla="*/ 630 h 1168"/>
              <a:gd name="T82" fmla="*/ 768 w 1166"/>
              <a:gd name="T83" fmla="*/ 746 h 1168"/>
              <a:gd name="T84" fmla="*/ 805 w 1166"/>
              <a:gd name="T85" fmla="*/ 877 h 1168"/>
              <a:gd name="T86" fmla="*/ 753 w 1166"/>
              <a:gd name="T87" fmla="*/ 919 h 1168"/>
              <a:gd name="T88" fmla="*/ 700 w 1166"/>
              <a:gd name="T89" fmla="*/ 890 h 1168"/>
              <a:gd name="T90" fmla="*/ 587 w 1166"/>
              <a:gd name="T91" fmla="*/ 728 h 1168"/>
              <a:gd name="T92" fmla="*/ 331 w 1166"/>
              <a:gd name="T93" fmla="*/ 633 h 1168"/>
              <a:gd name="T94" fmla="*/ 291 w 1166"/>
              <a:gd name="T95" fmla="*/ 579 h 1168"/>
              <a:gd name="T96" fmla="*/ 266 w 1166"/>
              <a:gd name="T97" fmla="*/ 358 h 1168"/>
              <a:gd name="T98" fmla="*/ 234 w 1166"/>
              <a:gd name="T99" fmla="*/ 414 h 1168"/>
              <a:gd name="T100" fmla="*/ 205 w 1166"/>
              <a:gd name="T101" fmla="*/ 510 h 1168"/>
              <a:gd name="T102" fmla="*/ 150 w 1166"/>
              <a:gd name="T103" fmla="*/ 508 h 1168"/>
              <a:gd name="T104" fmla="*/ 136 w 1166"/>
              <a:gd name="T105" fmla="*/ 437 h 1168"/>
              <a:gd name="T106" fmla="*/ 184 w 1166"/>
              <a:gd name="T107" fmla="*/ 298 h 1168"/>
              <a:gd name="T108" fmla="*/ 353 w 1166"/>
              <a:gd name="T109" fmla="*/ 213 h 1168"/>
              <a:gd name="T110" fmla="*/ 447 w 1166"/>
              <a:gd name="T111" fmla="*/ 226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66" h="1168">
                <a:moveTo>
                  <a:pt x="436" y="1086"/>
                </a:moveTo>
                <a:lnTo>
                  <a:pt x="627" y="1086"/>
                </a:lnTo>
                <a:lnTo>
                  <a:pt x="627" y="1004"/>
                </a:lnTo>
                <a:lnTo>
                  <a:pt x="627" y="1004"/>
                </a:lnTo>
                <a:lnTo>
                  <a:pt x="628" y="997"/>
                </a:lnTo>
                <a:lnTo>
                  <a:pt x="630" y="990"/>
                </a:lnTo>
                <a:lnTo>
                  <a:pt x="634" y="983"/>
                </a:lnTo>
                <a:lnTo>
                  <a:pt x="638" y="978"/>
                </a:lnTo>
                <a:lnTo>
                  <a:pt x="643" y="973"/>
                </a:lnTo>
                <a:lnTo>
                  <a:pt x="650" y="971"/>
                </a:lnTo>
                <a:lnTo>
                  <a:pt x="657" y="968"/>
                </a:lnTo>
                <a:lnTo>
                  <a:pt x="664" y="967"/>
                </a:lnTo>
                <a:lnTo>
                  <a:pt x="855" y="967"/>
                </a:lnTo>
                <a:lnTo>
                  <a:pt x="855" y="885"/>
                </a:lnTo>
                <a:lnTo>
                  <a:pt x="855" y="885"/>
                </a:lnTo>
                <a:lnTo>
                  <a:pt x="856" y="878"/>
                </a:lnTo>
                <a:lnTo>
                  <a:pt x="859" y="872"/>
                </a:lnTo>
                <a:lnTo>
                  <a:pt x="862" y="865"/>
                </a:lnTo>
                <a:lnTo>
                  <a:pt x="867" y="859"/>
                </a:lnTo>
                <a:lnTo>
                  <a:pt x="871" y="854"/>
                </a:lnTo>
                <a:lnTo>
                  <a:pt x="878" y="852"/>
                </a:lnTo>
                <a:lnTo>
                  <a:pt x="885" y="850"/>
                </a:lnTo>
                <a:lnTo>
                  <a:pt x="892" y="849"/>
                </a:lnTo>
                <a:lnTo>
                  <a:pt x="1166" y="849"/>
                </a:lnTo>
                <a:lnTo>
                  <a:pt x="1166" y="894"/>
                </a:lnTo>
                <a:lnTo>
                  <a:pt x="1166" y="894"/>
                </a:lnTo>
                <a:lnTo>
                  <a:pt x="1165" y="901"/>
                </a:lnTo>
                <a:lnTo>
                  <a:pt x="1163" y="908"/>
                </a:lnTo>
                <a:lnTo>
                  <a:pt x="1160" y="915"/>
                </a:lnTo>
                <a:lnTo>
                  <a:pt x="1155" y="921"/>
                </a:lnTo>
                <a:lnTo>
                  <a:pt x="1150" y="925"/>
                </a:lnTo>
                <a:lnTo>
                  <a:pt x="1144" y="927"/>
                </a:lnTo>
                <a:lnTo>
                  <a:pt x="1136" y="930"/>
                </a:lnTo>
                <a:lnTo>
                  <a:pt x="1129" y="931"/>
                </a:lnTo>
                <a:lnTo>
                  <a:pt x="937" y="931"/>
                </a:lnTo>
                <a:lnTo>
                  <a:pt x="937" y="1013"/>
                </a:lnTo>
                <a:lnTo>
                  <a:pt x="937" y="1013"/>
                </a:lnTo>
                <a:lnTo>
                  <a:pt x="937" y="1020"/>
                </a:lnTo>
                <a:lnTo>
                  <a:pt x="935" y="1027"/>
                </a:lnTo>
                <a:lnTo>
                  <a:pt x="932" y="1034"/>
                </a:lnTo>
                <a:lnTo>
                  <a:pt x="927" y="1039"/>
                </a:lnTo>
                <a:lnTo>
                  <a:pt x="921" y="1044"/>
                </a:lnTo>
                <a:lnTo>
                  <a:pt x="916" y="1046"/>
                </a:lnTo>
                <a:lnTo>
                  <a:pt x="909" y="1048"/>
                </a:lnTo>
                <a:lnTo>
                  <a:pt x="901" y="1049"/>
                </a:lnTo>
                <a:lnTo>
                  <a:pt x="709" y="1049"/>
                </a:lnTo>
                <a:lnTo>
                  <a:pt x="709" y="1132"/>
                </a:lnTo>
                <a:lnTo>
                  <a:pt x="709" y="1132"/>
                </a:lnTo>
                <a:lnTo>
                  <a:pt x="709" y="1138"/>
                </a:lnTo>
                <a:lnTo>
                  <a:pt x="707" y="1145"/>
                </a:lnTo>
                <a:lnTo>
                  <a:pt x="703" y="1152"/>
                </a:lnTo>
                <a:lnTo>
                  <a:pt x="699" y="1158"/>
                </a:lnTo>
                <a:lnTo>
                  <a:pt x="693" y="1162"/>
                </a:lnTo>
                <a:lnTo>
                  <a:pt x="687" y="1165"/>
                </a:lnTo>
                <a:lnTo>
                  <a:pt x="681" y="1167"/>
                </a:lnTo>
                <a:lnTo>
                  <a:pt x="673" y="1168"/>
                </a:lnTo>
                <a:lnTo>
                  <a:pt x="399" y="1168"/>
                </a:lnTo>
                <a:lnTo>
                  <a:pt x="399" y="1123"/>
                </a:lnTo>
                <a:lnTo>
                  <a:pt x="399" y="1123"/>
                </a:lnTo>
                <a:lnTo>
                  <a:pt x="400" y="1116"/>
                </a:lnTo>
                <a:lnTo>
                  <a:pt x="402" y="1109"/>
                </a:lnTo>
                <a:lnTo>
                  <a:pt x="406" y="1102"/>
                </a:lnTo>
                <a:lnTo>
                  <a:pt x="410" y="1096"/>
                </a:lnTo>
                <a:lnTo>
                  <a:pt x="416" y="1092"/>
                </a:lnTo>
                <a:lnTo>
                  <a:pt x="422" y="1089"/>
                </a:lnTo>
                <a:lnTo>
                  <a:pt x="428" y="1087"/>
                </a:lnTo>
                <a:lnTo>
                  <a:pt x="436" y="1086"/>
                </a:lnTo>
                <a:lnTo>
                  <a:pt x="436" y="1086"/>
                </a:lnTo>
                <a:close/>
                <a:moveTo>
                  <a:pt x="37" y="715"/>
                </a:moveTo>
                <a:lnTo>
                  <a:pt x="209" y="730"/>
                </a:lnTo>
                <a:lnTo>
                  <a:pt x="209" y="730"/>
                </a:lnTo>
                <a:lnTo>
                  <a:pt x="218" y="730"/>
                </a:lnTo>
                <a:lnTo>
                  <a:pt x="226" y="728"/>
                </a:lnTo>
                <a:lnTo>
                  <a:pt x="233" y="724"/>
                </a:lnTo>
                <a:lnTo>
                  <a:pt x="240" y="721"/>
                </a:lnTo>
                <a:lnTo>
                  <a:pt x="246" y="715"/>
                </a:lnTo>
                <a:lnTo>
                  <a:pt x="249" y="708"/>
                </a:lnTo>
                <a:lnTo>
                  <a:pt x="253" y="700"/>
                </a:lnTo>
                <a:lnTo>
                  <a:pt x="254" y="692"/>
                </a:lnTo>
                <a:lnTo>
                  <a:pt x="263" y="599"/>
                </a:lnTo>
                <a:lnTo>
                  <a:pt x="263" y="599"/>
                </a:lnTo>
                <a:lnTo>
                  <a:pt x="262" y="590"/>
                </a:lnTo>
                <a:lnTo>
                  <a:pt x="261" y="582"/>
                </a:lnTo>
                <a:lnTo>
                  <a:pt x="257" y="575"/>
                </a:lnTo>
                <a:lnTo>
                  <a:pt x="253" y="568"/>
                </a:lnTo>
                <a:lnTo>
                  <a:pt x="247" y="562"/>
                </a:lnTo>
                <a:lnTo>
                  <a:pt x="240" y="559"/>
                </a:lnTo>
                <a:lnTo>
                  <a:pt x="233" y="555"/>
                </a:lnTo>
                <a:lnTo>
                  <a:pt x="225" y="554"/>
                </a:lnTo>
                <a:lnTo>
                  <a:pt x="53" y="540"/>
                </a:lnTo>
                <a:lnTo>
                  <a:pt x="53" y="540"/>
                </a:lnTo>
                <a:lnTo>
                  <a:pt x="44" y="540"/>
                </a:lnTo>
                <a:lnTo>
                  <a:pt x="36" y="541"/>
                </a:lnTo>
                <a:lnTo>
                  <a:pt x="29" y="544"/>
                </a:lnTo>
                <a:lnTo>
                  <a:pt x="22" y="549"/>
                </a:lnTo>
                <a:lnTo>
                  <a:pt x="16" y="554"/>
                </a:lnTo>
                <a:lnTo>
                  <a:pt x="13" y="561"/>
                </a:lnTo>
                <a:lnTo>
                  <a:pt x="10" y="568"/>
                </a:lnTo>
                <a:lnTo>
                  <a:pt x="8" y="576"/>
                </a:lnTo>
                <a:lnTo>
                  <a:pt x="0" y="671"/>
                </a:lnTo>
                <a:lnTo>
                  <a:pt x="0" y="671"/>
                </a:lnTo>
                <a:lnTo>
                  <a:pt x="0" y="679"/>
                </a:lnTo>
                <a:lnTo>
                  <a:pt x="2" y="687"/>
                </a:lnTo>
                <a:lnTo>
                  <a:pt x="5" y="694"/>
                </a:lnTo>
                <a:lnTo>
                  <a:pt x="10" y="700"/>
                </a:lnTo>
                <a:lnTo>
                  <a:pt x="15" y="706"/>
                </a:lnTo>
                <a:lnTo>
                  <a:pt x="22" y="711"/>
                </a:lnTo>
                <a:lnTo>
                  <a:pt x="29" y="714"/>
                </a:lnTo>
                <a:lnTo>
                  <a:pt x="37" y="715"/>
                </a:lnTo>
                <a:lnTo>
                  <a:pt x="37" y="715"/>
                </a:lnTo>
                <a:close/>
                <a:moveTo>
                  <a:pt x="223" y="953"/>
                </a:moveTo>
                <a:lnTo>
                  <a:pt x="223" y="953"/>
                </a:lnTo>
                <a:lnTo>
                  <a:pt x="278" y="889"/>
                </a:lnTo>
                <a:lnTo>
                  <a:pt x="297" y="862"/>
                </a:lnTo>
                <a:lnTo>
                  <a:pt x="306" y="851"/>
                </a:lnTo>
                <a:lnTo>
                  <a:pt x="313" y="838"/>
                </a:lnTo>
                <a:lnTo>
                  <a:pt x="320" y="826"/>
                </a:lnTo>
                <a:lnTo>
                  <a:pt x="327" y="812"/>
                </a:lnTo>
                <a:lnTo>
                  <a:pt x="333" y="797"/>
                </a:lnTo>
                <a:lnTo>
                  <a:pt x="338" y="780"/>
                </a:lnTo>
                <a:lnTo>
                  <a:pt x="350" y="741"/>
                </a:lnTo>
                <a:lnTo>
                  <a:pt x="362" y="691"/>
                </a:lnTo>
                <a:lnTo>
                  <a:pt x="362" y="691"/>
                </a:lnTo>
                <a:lnTo>
                  <a:pt x="476" y="728"/>
                </a:lnTo>
                <a:lnTo>
                  <a:pt x="476" y="728"/>
                </a:lnTo>
                <a:lnTo>
                  <a:pt x="489" y="731"/>
                </a:lnTo>
                <a:lnTo>
                  <a:pt x="489" y="731"/>
                </a:lnTo>
                <a:lnTo>
                  <a:pt x="469" y="788"/>
                </a:lnTo>
                <a:lnTo>
                  <a:pt x="454" y="832"/>
                </a:lnTo>
                <a:lnTo>
                  <a:pt x="446" y="851"/>
                </a:lnTo>
                <a:lnTo>
                  <a:pt x="438" y="868"/>
                </a:lnTo>
                <a:lnTo>
                  <a:pt x="428" y="883"/>
                </a:lnTo>
                <a:lnTo>
                  <a:pt x="420" y="898"/>
                </a:lnTo>
                <a:lnTo>
                  <a:pt x="411" y="911"/>
                </a:lnTo>
                <a:lnTo>
                  <a:pt x="401" y="925"/>
                </a:lnTo>
                <a:lnTo>
                  <a:pt x="376" y="954"/>
                </a:lnTo>
                <a:lnTo>
                  <a:pt x="346" y="987"/>
                </a:lnTo>
                <a:lnTo>
                  <a:pt x="307" y="1028"/>
                </a:lnTo>
                <a:lnTo>
                  <a:pt x="307" y="1028"/>
                </a:lnTo>
                <a:lnTo>
                  <a:pt x="298" y="1036"/>
                </a:lnTo>
                <a:lnTo>
                  <a:pt x="287" y="1043"/>
                </a:lnTo>
                <a:lnTo>
                  <a:pt x="277" y="1046"/>
                </a:lnTo>
                <a:lnTo>
                  <a:pt x="266" y="1046"/>
                </a:lnTo>
                <a:lnTo>
                  <a:pt x="255" y="1046"/>
                </a:lnTo>
                <a:lnTo>
                  <a:pt x="245" y="1043"/>
                </a:lnTo>
                <a:lnTo>
                  <a:pt x="236" y="1038"/>
                </a:lnTo>
                <a:lnTo>
                  <a:pt x="228" y="1031"/>
                </a:lnTo>
                <a:lnTo>
                  <a:pt x="220" y="1024"/>
                </a:lnTo>
                <a:lnTo>
                  <a:pt x="214" y="1015"/>
                </a:lnTo>
                <a:lnTo>
                  <a:pt x="210" y="1006"/>
                </a:lnTo>
                <a:lnTo>
                  <a:pt x="208" y="996"/>
                </a:lnTo>
                <a:lnTo>
                  <a:pt x="208" y="986"/>
                </a:lnTo>
                <a:lnTo>
                  <a:pt x="210" y="974"/>
                </a:lnTo>
                <a:lnTo>
                  <a:pt x="215" y="963"/>
                </a:lnTo>
                <a:lnTo>
                  <a:pt x="223" y="953"/>
                </a:lnTo>
                <a:lnTo>
                  <a:pt x="223" y="953"/>
                </a:lnTo>
                <a:close/>
                <a:moveTo>
                  <a:pt x="541" y="2"/>
                </a:moveTo>
                <a:lnTo>
                  <a:pt x="541" y="2"/>
                </a:lnTo>
                <a:lnTo>
                  <a:pt x="551" y="4"/>
                </a:lnTo>
                <a:lnTo>
                  <a:pt x="559" y="8"/>
                </a:lnTo>
                <a:lnTo>
                  <a:pt x="566" y="11"/>
                </a:lnTo>
                <a:lnTo>
                  <a:pt x="574" y="17"/>
                </a:lnTo>
                <a:lnTo>
                  <a:pt x="581" y="22"/>
                </a:lnTo>
                <a:lnTo>
                  <a:pt x="587" y="28"/>
                </a:lnTo>
                <a:lnTo>
                  <a:pt x="593" y="35"/>
                </a:lnTo>
                <a:lnTo>
                  <a:pt x="598" y="42"/>
                </a:lnTo>
                <a:lnTo>
                  <a:pt x="602" y="50"/>
                </a:lnTo>
                <a:lnTo>
                  <a:pt x="606" y="58"/>
                </a:lnTo>
                <a:lnTo>
                  <a:pt x="609" y="66"/>
                </a:lnTo>
                <a:lnTo>
                  <a:pt x="611" y="75"/>
                </a:lnTo>
                <a:lnTo>
                  <a:pt x="612" y="84"/>
                </a:lnTo>
                <a:lnTo>
                  <a:pt x="612" y="93"/>
                </a:lnTo>
                <a:lnTo>
                  <a:pt x="611" y="104"/>
                </a:lnTo>
                <a:lnTo>
                  <a:pt x="610" y="113"/>
                </a:lnTo>
                <a:lnTo>
                  <a:pt x="610" y="113"/>
                </a:lnTo>
                <a:lnTo>
                  <a:pt x="608" y="122"/>
                </a:lnTo>
                <a:lnTo>
                  <a:pt x="604" y="132"/>
                </a:lnTo>
                <a:lnTo>
                  <a:pt x="600" y="141"/>
                </a:lnTo>
                <a:lnTo>
                  <a:pt x="595" y="150"/>
                </a:lnTo>
                <a:lnTo>
                  <a:pt x="589" y="158"/>
                </a:lnTo>
                <a:lnTo>
                  <a:pt x="582" y="168"/>
                </a:lnTo>
                <a:lnTo>
                  <a:pt x="576" y="176"/>
                </a:lnTo>
                <a:lnTo>
                  <a:pt x="569" y="182"/>
                </a:lnTo>
                <a:lnTo>
                  <a:pt x="561" y="189"/>
                </a:lnTo>
                <a:lnTo>
                  <a:pt x="553" y="195"/>
                </a:lnTo>
                <a:lnTo>
                  <a:pt x="544" y="200"/>
                </a:lnTo>
                <a:lnTo>
                  <a:pt x="535" y="203"/>
                </a:lnTo>
                <a:lnTo>
                  <a:pt x="527" y="206"/>
                </a:lnTo>
                <a:lnTo>
                  <a:pt x="517" y="208"/>
                </a:lnTo>
                <a:lnTo>
                  <a:pt x="508" y="208"/>
                </a:lnTo>
                <a:lnTo>
                  <a:pt x="499" y="206"/>
                </a:lnTo>
                <a:lnTo>
                  <a:pt x="499" y="206"/>
                </a:lnTo>
                <a:lnTo>
                  <a:pt x="490" y="204"/>
                </a:lnTo>
                <a:lnTo>
                  <a:pt x="482" y="200"/>
                </a:lnTo>
                <a:lnTo>
                  <a:pt x="474" y="195"/>
                </a:lnTo>
                <a:lnTo>
                  <a:pt x="467" y="189"/>
                </a:lnTo>
                <a:lnTo>
                  <a:pt x="460" y="181"/>
                </a:lnTo>
                <a:lnTo>
                  <a:pt x="455" y="174"/>
                </a:lnTo>
                <a:lnTo>
                  <a:pt x="449" y="165"/>
                </a:lnTo>
                <a:lnTo>
                  <a:pt x="444" y="156"/>
                </a:lnTo>
                <a:lnTo>
                  <a:pt x="441" y="147"/>
                </a:lnTo>
                <a:lnTo>
                  <a:pt x="438" y="137"/>
                </a:lnTo>
                <a:lnTo>
                  <a:pt x="435" y="127"/>
                </a:lnTo>
                <a:lnTo>
                  <a:pt x="433" y="116"/>
                </a:lnTo>
                <a:lnTo>
                  <a:pt x="433" y="106"/>
                </a:lnTo>
                <a:lnTo>
                  <a:pt x="433" y="96"/>
                </a:lnTo>
                <a:lnTo>
                  <a:pt x="433" y="85"/>
                </a:lnTo>
                <a:lnTo>
                  <a:pt x="435" y="75"/>
                </a:lnTo>
                <a:lnTo>
                  <a:pt x="435" y="75"/>
                </a:lnTo>
                <a:lnTo>
                  <a:pt x="438" y="66"/>
                </a:lnTo>
                <a:lnTo>
                  <a:pt x="441" y="57"/>
                </a:lnTo>
                <a:lnTo>
                  <a:pt x="444" y="49"/>
                </a:lnTo>
                <a:lnTo>
                  <a:pt x="449" y="41"/>
                </a:lnTo>
                <a:lnTo>
                  <a:pt x="455" y="34"/>
                </a:lnTo>
                <a:lnTo>
                  <a:pt x="460" y="27"/>
                </a:lnTo>
                <a:lnTo>
                  <a:pt x="467" y="22"/>
                </a:lnTo>
                <a:lnTo>
                  <a:pt x="474" y="16"/>
                </a:lnTo>
                <a:lnTo>
                  <a:pt x="482" y="11"/>
                </a:lnTo>
                <a:lnTo>
                  <a:pt x="489" y="8"/>
                </a:lnTo>
                <a:lnTo>
                  <a:pt x="498" y="4"/>
                </a:lnTo>
                <a:lnTo>
                  <a:pt x="506" y="2"/>
                </a:lnTo>
                <a:lnTo>
                  <a:pt x="515" y="1"/>
                </a:lnTo>
                <a:lnTo>
                  <a:pt x="523" y="0"/>
                </a:lnTo>
                <a:lnTo>
                  <a:pt x="532" y="1"/>
                </a:lnTo>
                <a:lnTo>
                  <a:pt x="541" y="2"/>
                </a:lnTo>
                <a:lnTo>
                  <a:pt x="541" y="2"/>
                </a:lnTo>
                <a:close/>
                <a:moveTo>
                  <a:pt x="531" y="253"/>
                </a:moveTo>
                <a:lnTo>
                  <a:pt x="531" y="253"/>
                </a:lnTo>
                <a:lnTo>
                  <a:pt x="540" y="257"/>
                </a:lnTo>
                <a:lnTo>
                  <a:pt x="552" y="261"/>
                </a:lnTo>
                <a:lnTo>
                  <a:pt x="564" y="268"/>
                </a:lnTo>
                <a:lnTo>
                  <a:pt x="570" y="273"/>
                </a:lnTo>
                <a:lnTo>
                  <a:pt x="576" y="277"/>
                </a:lnTo>
                <a:lnTo>
                  <a:pt x="576" y="277"/>
                </a:lnTo>
                <a:lnTo>
                  <a:pt x="650" y="349"/>
                </a:lnTo>
                <a:lnTo>
                  <a:pt x="662" y="360"/>
                </a:lnTo>
                <a:lnTo>
                  <a:pt x="674" y="370"/>
                </a:lnTo>
                <a:lnTo>
                  <a:pt x="684" y="378"/>
                </a:lnTo>
                <a:lnTo>
                  <a:pt x="694" y="383"/>
                </a:lnTo>
                <a:lnTo>
                  <a:pt x="705" y="388"/>
                </a:lnTo>
                <a:lnTo>
                  <a:pt x="716" y="390"/>
                </a:lnTo>
                <a:lnTo>
                  <a:pt x="727" y="392"/>
                </a:lnTo>
                <a:lnTo>
                  <a:pt x="741" y="393"/>
                </a:lnTo>
                <a:lnTo>
                  <a:pt x="775" y="393"/>
                </a:lnTo>
                <a:lnTo>
                  <a:pt x="822" y="391"/>
                </a:lnTo>
                <a:lnTo>
                  <a:pt x="822" y="391"/>
                </a:lnTo>
                <a:lnTo>
                  <a:pt x="831" y="392"/>
                </a:lnTo>
                <a:lnTo>
                  <a:pt x="840" y="395"/>
                </a:lnTo>
                <a:lnTo>
                  <a:pt x="847" y="398"/>
                </a:lnTo>
                <a:lnTo>
                  <a:pt x="853" y="404"/>
                </a:lnTo>
                <a:lnTo>
                  <a:pt x="858" y="411"/>
                </a:lnTo>
                <a:lnTo>
                  <a:pt x="861" y="417"/>
                </a:lnTo>
                <a:lnTo>
                  <a:pt x="862" y="425"/>
                </a:lnTo>
                <a:lnTo>
                  <a:pt x="863" y="433"/>
                </a:lnTo>
                <a:lnTo>
                  <a:pt x="863" y="443"/>
                </a:lnTo>
                <a:lnTo>
                  <a:pt x="862" y="451"/>
                </a:lnTo>
                <a:lnTo>
                  <a:pt x="859" y="457"/>
                </a:lnTo>
                <a:lnTo>
                  <a:pt x="855" y="464"/>
                </a:lnTo>
                <a:lnTo>
                  <a:pt x="851" y="471"/>
                </a:lnTo>
                <a:lnTo>
                  <a:pt x="845" y="476"/>
                </a:lnTo>
                <a:lnTo>
                  <a:pt x="837" y="479"/>
                </a:lnTo>
                <a:lnTo>
                  <a:pt x="829" y="480"/>
                </a:lnTo>
                <a:lnTo>
                  <a:pt x="829" y="480"/>
                </a:lnTo>
                <a:lnTo>
                  <a:pt x="780" y="486"/>
                </a:lnTo>
                <a:lnTo>
                  <a:pt x="741" y="489"/>
                </a:lnTo>
                <a:lnTo>
                  <a:pt x="725" y="489"/>
                </a:lnTo>
                <a:lnTo>
                  <a:pt x="710" y="489"/>
                </a:lnTo>
                <a:lnTo>
                  <a:pt x="697" y="489"/>
                </a:lnTo>
                <a:lnTo>
                  <a:pt x="683" y="487"/>
                </a:lnTo>
                <a:lnTo>
                  <a:pt x="670" y="484"/>
                </a:lnTo>
                <a:lnTo>
                  <a:pt x="658" y="479"/>
                </a:lnTo>
                <a:lnTo>
                  <a:pt x="646" y="473"/>
                </a:lnTo>
                <a:lnTo>
                  <a:pt x="633" y="467"/>
                </a:lnTo>
                <a:lnTo>
                  <a:pt x="619" y="456"/>
                </a:lnTo>
                <a:lnTo>
                  <a:pt x="604" y="446"/>
                </a:lnTo>
                <a:lnTo>
                  <a:pt x="569" y="416"/>
                </a:lnTo>
                <a:lnTo>
                  <a:pt x="546" y="544"/>
                </a:lnTo>
                <a:lnTo>
                  <a:pt x="546" y="544"/>
                </a:lnTo>
                <a:lnTo>
                  <a:pt x="545" y="552"/>
                </a:lnTo>
                <a:lnTo>
                  <a:pt x="547" y="559"/>
                </a:lnTo>
                <a:lnTo>
                  <a:pt x="552" y="565"/>
                </a:lnTo>
                <a:lnTo>
                  <a:pt x="557" y="569"/>
                </a:lnTo>
                <a:lnTo>
                  <a:pt x="557" y="569"/>
                </a:lnTo>
                <a:lnTo>
                  <a:pt x="608" y="591"/>
                </a:lnTo>
                <a:lnTo>
                  <a:pt x="649" y="610"/>
                </a:lnTo>
                <a:lnTo>
                  <a:pt x="667" y="619"/>
                </a:lnTo>
                <a:lnTo>
                  <a:pt x="683" y="630"/>
                </a:lnTo>
                <a:lnTo>
                  <a:pt x="698" y="640"/>
                </a:lnTo>
                <a:lnTo>
                  <a:pt x="711" y="652"/>
                </a:lnTo>
                <a:lnTo>
                  <a:pt x="724" y="666"/>
                </a:lnTo>
                <a:lnTo>
                  <a:pt x="735" y="682"/>
                </a:lnTo>
                <a:lnTo>
                  <a:pt x="747" y="700"/>
                </a:lnTo>
                <a:lnTo>
                  <a:pt x="758" y="722"/>
                </a:lnTo>
                <a:lnTo>
                  <a:pt x="768" y="746"/>
                </a:lnTo>
                <a:lnTo>
                  <a:pt x="780" y="775"/>
                </a:lnTo>
                <a:lnTo>
                  <a:pt x="791" y="806"/>
                </a:lnTo>
                <a:lnTo>
                  <a:pt x="803" y="843"/>
                </a:lnTo>
                <a:lnTo>
                  <a:pt x="803" y="843"/>
                </a:lnTo>
                <a:lnTo>
                  <a:pt x="806" y="856"/>
                </a:lnTo>
                <a:lnTo>
                  <a:pt x="807" y="867"/>
                </a:lnTo>
                <a:lnTo>
                  <a:pt x="805" y="877"/>
                </a:lnTo>
                <a:lnTo>
                  <a:pt x="802" y="886"/>
                </a:lnTo>
                <a:lnTo>
                  <a:pt x="796" y="895"/>
                </a:lnTo>
                <a:lnTo>
                  <a:pt x="789" y="902"/>
                </a:lnTo>
                <a:lnTo>
                  <a:pt x="781" y="909"/>
                </a:lnTo>
                <a:lnTo>
                  <a:pt x="772" y="914"/>
                </a:lnTo>
                <a:lnTo>
                  <a:pt x="763" y="917"/>
                </a:lnTo>
                <a:lnTo>
                  <a:pt x="753" y="919"/>
                </a:lnTo>
                <a:lnTo>
                  <a:pt x="742" y="919"/>
                </a:lnTo>
                <a:lnTo>
                  <a:pt x="733" y="917"/>
                </a:lnTo>
                <a:lnTo>
                  <a:pt x="723" y="914"/>
                </a:lnTo>
                <a:lnTo>
                  <a:pt x="715" y="908"/>
                </a:lnTo>
                <a:lnTo>
                  <a:pt x="707" y="900"/>
                </a:lnTo>
                <a:lnTo>
                  <a:pt x="700" y="890"/>
                </a:lnTo>
                <a:lnTo>
                  <a:pt x="700" y="890"/>
                </a:lnTo>
                <a:lnTo>
                  <a:pt x="682" y="854"/>
                </a:lnTo>
                <a:lnTo>
                  <a:pt x="665" y="824"/>
                </a:lnTo>
                <a:lnTo>
                  <a:pt x="649" y="798"/>
                </a:lnTo>
                <a:lnTo>
                  <a:pt x="634" y="776"/>
                </a:lnTo>
                <a:lnTo>
                  <a:pt x="619" y="757"/>
                </a:lnTo>
                <a:lnTo>
                  <a:pt x="603" y="741"/>
                </a:lnTo>
                <a:lnTo>
                  <a:pt x="587" y="728"/>
                </a:lnTo>
                <a:lnTo>
                  <a:pt x="570" y="716"/>
                </a:lnTo>
                <a:lnTo>
                  <a:pt x="551" y="707"/>
                </a:lnTo>
                <a:lnTo>
                  <a:pt x="530" y="698"/>
                </a:lnTo>
                <a:lnTo>
                  <a:pt x="506" y="689"/>
                </a:lnTo>
                <a:lnTo>
                  <a:pt x="480" y="680"/>
                </a:lnTo>
                <a:lnTo>
                  <a:pt x="415" y="660"/>
                </a:lnTo>
                <a:lnTo>
                  <a:pt x="331" y="633"/>
                </a:lnTo>
                <a:lnTo>
                  <a:pt x="331" y="633"/>
                </a:lnTo>
                <a:lnTo>
                  <a:pt x="321" y="626"/>
                </a:lnTo>
                <a:lnTo>
                  <a:pt x="312" y="618"/>
                </a:lnTo>
                <a:lnTo>
                  <a:pt x="304" y="610"/>
                </a:lnTo>
                <a:lnTo>
                  <a:pt x="298" y="600"/>
                </a:lnTo>
                <a:lnTo>
                  <a:pt x="295" y="590"/>
                </a:lnTo>
                <a:lnTo>
                  <a:pt x="291" y="579"/>
                </a:lnTo>
                <a:lnTo>
                  <a:pt x="290" y="567"/>
                </a:lnTo>
                <a:lnTo>
                  <a:pt x="289" y="555"/>
                </a:lnTo>
                <a:lnTo>
                  <a:pt x="329" y="335"/>
                </a:lnTo>
                <a:lnTo>
                  <a:pt x="329" y="335"/>
                </a:lnTo>
                <a:lnTo>
                  <a:pt x="298" y="346"/>
                </a:lnTo>
                <a:lnTo>
                  <a:pt x="275" y="354"/>
                </a:lnTo>
                <a:lnTo>
                  <a:pt x="266" y="358"/>
                </a:lnTo>
                <a:lnTo>
                  <a:pt x="259" y="364"/>
                </a:lnTo>
                <a:lnTo>
                  <a:pt x="253" y="370"/>
                </a:lnTo>
                <a:lnTo>
                  <a:pt x="248" y="375"/>
                </a:lnTo>
                <a:lnTo>
                  <a:pt x="244" y="383"/>
                </a:lnTo>
                <a:lnTo>
                  <a:pt x="240" y="392"/>
                </a:lnTo>
                <a:lnTo>
                  <a:pt x="238" y="403"/>
                </a:lnTo>
                <a:lnTo>
                  <a:pt x="234" y="414"/>
                </a:lnTo>
                <a:lnTo>
                  <a:pt x="229" y="445"/>
                </a:lnTo>
                <a:lnTo>
                  <a:pt x="222" y="485"/>
                </a:lnTo>
                <a:lnTo>
                  <a:pt x="222" y="485"/>
                </a:lnTo>
                <a:lnTo>
                  <a:pt x="220" y="493"/>
                </a:lnTo>
                <a:lnTo>
                  <a:pt x="216" y="500"/>
                </a:lnTo>
                <a:lnTo>
                  <a:pt x="210" y="505"/>
                </a:lnTo>
                <a:lnTo>
                  <a:pt x="205" y="510"/>
                </a:lnTo>
                <a:lnTo>
                  <a:pt x="197" y="513"/>
                </a:lnTo>
                <a:lnTo>
                  <a:pt x="189" y="516"/>
                </a:lnTo>
                <a:lnTo>
                  <a:pt x="181" y="517"/>
                </a:lnTo>
                <a:lnTo>
                  <a:pt x="173" y="516"/>
                </a:lnTo>
                <a:lnTo>
                  <a:pt x="165" y="514"/>
                </a:lnTo>
                <a:lnTo>
                  <a:pt x="157" y="511"/>
                </a:lnTo>
                <a:lnTo>
                  <a:pt x="150" y="508"/>
                </a:lnTo>
                <a:lnTo>
                  <a:pt x="144" y="502"/>
                </a:lnTo>
                <a:lnTo>
                  <a:pt x="139" y="495"/>
                </a:lnTo>
                <a:lnTo>
                  <a:pt x="135" y="488"/>
                </a:lnTo>
                <a:lnTo>
                  <a:pt x="133" y="479"/>
                </a:lnTo>
                <a:lnTo>
                  <a:pt x="133" y="469"/>
                </a:lnTo>
                <a:lnTo>
                  <a:pt x="133" y="469"/>
                </a:lnTo>
                <a:lnTo>
                  <a:pt x="136" y="437"/>
                </a:lnTo>
                <a:lnTo>
                  <a:pt x="141" y="408"/>
                </a:lnTo>
                <a:lnTo>
                  <a:pt x="145" y="383"/>
                </a:lnTo>
                <a:lnTo>
                  <a:pt x="151" y="362"/>
                </a:lnTo>
                <a:lnTo>
                  <a:pt x="157" y="342"/>
                </a:lnTo>
                <a:lnTo>
                  <a:pt x="165" y="325"/>
                </a:lnTo>
                <a:lnTo>
                  <a:pt x="174" y="310"/>
                </a:lnTo>
                <a:lnTo>
                  <a:pt x="184" y="298"/>
                </a:lnTo>
                <a:lnTo>
                  <a:pt x="197" y="285"/>
                </a:lnTo>
                <a:lnTo>
                  <a:pt x="212" y="275"/>
                </a:lnTo>
                <a:lnTo>
                  <a:pt x="229" y="265"/>
                </a:lnTo>
                <a:lnTo>
                  <a:pt x="248" y="255"/>
                </a:lnTo>
                <a:lnTo>
                  <a:pt x="270" y="245"/>
                </a:lnTo>
                <a:lnTo>
                  <a:pt x="294" y="236"/>
                </a:lnTo>
                <a:lnTo>
                  <a:pt x="353" y="213"/>
                </a:lnTo>
                <a:lnTo>
                  <a:pt x="353" y="213"/>
                </a:lnTo>
                <a:lnTo>
                  <a:pt x="363" y="211"/>
                </a:lnTo>
                <a:lnTo>
                  <a:pt x="376" y="211"/>
                </a:lnTo>
                <a:lnTo>
                  <a:pt x="390" y="212"/>
                </a:lnTo>
                <a:lnTo>
                  <a:pt x="403" y="214"/>
                </a:lnTo>
                <a:lnTo>
                  <a:pt x="430" y="220"/>
                </a:lnTo>
                <a:lnTo>
                  <a:pt x="447" y="226"/>
                </a:lnTo>
                <a:lnTo>
                  <a:pt x="499" y="318"/>
                </a:lnTo>
                <a:lnTo>
                  <a:pt x="531" y="253"/>
                </a:lnTo>
                <a:lnTo>
                  <a:pt x="531" y="253"/>
                </a:lnTo>
                <a:close/>
              </a:path>
            </a:pathLst>
          </a:custGeom>
          <a:solidFill>
            <a:srgbClr val="222D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368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4"/>
          <p:cNvSpPr>
            <a:spLocks noGrp="1"/>
          </p:cNvSpPr>
          <p:nvPr>
            <p:ph type="body" sz="quarter" idx="10"/>
          </p:nvPr>
        </p:nvSpPr>
        <p:spPr>
          <a:xfrm flipH="1">
            <a:off x="3275856" y="1491630"/>
            <a:ext cx="5328592" cy="664797"/>
          </a:xfrm>
        </p:spPr>
        <p:txBody>
          <a:bodyPr/>
          <a:lstStyle/>
          <a:p>
            <a:r>
              <a:rPr lang="zh-CN" altLang="en-US" sz="48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职业定位</a:t>
            </a:r>
            <a:endParaRPr lang="ko-KR" altLang="en-US" sz="4800" b="0" dirty="0">
              <a:latin typeface="黑体" panose="02010609060101010101" pitchFamily="49" charset="-122"/>
            </a:endParaRPr>
          </a:p>
        </p:txBody>
      </p:sp>
      <p:sp>
        <p:nvSpPr>
          <p:cNvPr id="3" name="텍스트 개체 틀 5"/>
          <p:cNvSpPr>
            <a:spLocks noGrp="1"/>
          </p:cNvSpPr>
          <p:nvPr>
            <p:ph type="body" sz="quarter" idx="13"/>
          </p:nvPr>
        </p:nvSpPr>
        <p:spPr>
          <a:xfrm flipH="1">
            <a:off x="2134993" y="2859782"/>
            <a:ext cx="4235476" cy="332399"/>
          </a:xfrm>
        </p:spPr>
        <p:txBody>
          <a:bodyPr/>
          <a:lstStyle/>
          <a:p>
            <a:r>
              <a:rPr lang="zh-CN" altLang="en-US" sz="2400" dirty="0" smtClean="0">
                <a:solidFill>
                  <a:srgbClr val="FA4147"/>
                </a:solidFill>
              </a:rPr>
              <a:t>电子商务总监</a:t>
            </a:r>
            <a:endParaRPr lang="zh-CN" altLang="zh-CN" sz="2400" dirty="0">
              <a:solidFill>
                <a:srgbClr val="FA4147"/>
              </a:solidFill>
            </a:endParaRPr>
          </a:p>
        </p:txBody>
      </p:sp>
      <p:sp>
        <p:nvSpPr>
          <p:cNvPr id="4" name="텍스트 개체 틀 6"/>
          <p:cNvSpPr>
            <a:spLocks noGrp="1"/>
          </p:cNvSpPr>
          <p:nvPr>
            <p:ph type="body" sz="quarter" idx="14"/>
          </p:nvPr>
        </p:nvSpPr>
        <p:spPr>
          <a:xfrm flipH="1">
            <a:off x="2106486" y="1451161"/>
            <a:ext cx="1656184" cy="830997"/>
          </a:xfrm>
        </p:spPr>
        <p:txBody>
          <a:bodyPr/>
          <a:lstStyle/>
          <a:p>
            <a:r>
              <a:rPr lang="en-US" altLang="ko-KR" sz="6000" dirty="0" smtClean="0">
                <a:ln w="31750">
                  <a:solidFill>
                    <a:srgbClr val="222D47"/>
                  </a:solidFill>
                </a:ln>
                <a:noFill/>
                <a:ea typeface="Tahoma" panose="020B0604030504040204" pitchFamily="34" charset="0"/>
              </a:rPr>
              <a:t>03</a:t>
            </a:r>
            <a:endParaRPr lang="ko-KR" altLang="en-US" sz="6000" dirty="0">
              <a:ln w="31750">
                <a:solidFill>
                  <a:srgbClr val="222D47"/>
                </a:solidFill>
              </a:ln>
              <a:noFill/>
              <a:ea typeface="Tahoma" panose="020B0604030504040204" pitchFamily="34" charset="0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106486" y="1399701"/>
            <a:ext cx="541461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2106485" y="2643758"/>
            <a:ext cx="541461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0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4"/>
          <p:cNvSpPr>
            <a:spLocks noGrp="1"/>
          </p:cNvSpPr>
          <p:nvPr>
            <p:ph type="body" sz="quarter" idx="10"/>
          </p:nvPr>
        </p:nvSpPr>
        <p:spPr>
          <a:xfrm flipH="1">
            <a:off x="3275856" y="1491630"/>
            <a:ext cx="5328592" cy="664797"/>
          </a:xfrm>
        </p:spPr>
        <p:txBody>
          <a:bodyPr/>
          <a:lstStyle/>
          <a:p>
            <a:r>
              <a:rPr lang="zh-CN" altLang="en-US" sz="48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计划实施</a:t>
            </a:r>
            <a:endParaRPr lang="ko-KR" altLang="en-US" sz="4800" b="0" dirty="0">
              <a:latin typeface="黑体" panose="02010609060101010101" pitchFamily="49" charset="-122"/>
            </a:endParaRPr>
          </a:p>
        </p:txBody>
      </p:sp>
      <p:sp>
        <p:nvSpPr>
          <p:cNvPr id="4" name="텍스트 개체 틀 6"/>
          <p:cNvSpPr>
            <a:spLocks noGrp="1"/>
          </p:cNvSpPr>
          <p:nvPr>
            <p:ph type="body" sz="quarter" idx="14"/>
          </p:nvPr>
        </p:nvSpPr>
        <p:spPr>
          <a:xfrm flipH="1">
            <a:off x="2106486" y="1451161"/>
            <a:ext cx="1656184" cy="830997"/>
          </a:xfrm>
        </p:spPr>
        <p:txBody>
          <a:bodyPr/>
          <a:lstStyle/>
          <a:p>
            <a:r>
              <a:rPr lang="en-US" altLang="ko-KR" sz="6000" dirty="0" smtClean="0">
                <a:ln w="31750">
                  <a:solidFill>
                    <a:srgbClr val="222D47"/>
                  </a:solidFill>
                </a:ln>
                <a:noFill/>
                <a:ea typeface="Tahoma" panose="020B0604030504040204" pitchFamily="34" charset="0"/>
              </a:rPr>
              <a:t>04</a:t>
            </a:r>
            <a:endParaRPr lang="ko-KR" altLang="en-US" sz="6000" dirty="0">
              <a:ln w="31750">
                <a:solidFill>
                  <a:srgbClr val="222D47"/>
                </a:solidFill>
              </a:ln>
              <a:noFill/>
              <a:ea typeface="Tahoma" panose="020B0604030504040204" pitchFamily="34" charset="0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106486" y="1399701"/>
            <a:ext cx="541461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689099" y="267494"/>
            <a:ext cx="7767262" cy="387798"/>
          </a:xfrm>
        </p:spPr>
        <p:txBody>
          <a:bodyPr/>
          <a:lstStyle/>
          <a:p>
            <a:r>
              <a:rPr lang="zh-CN" altLang="en-US" sz="2800" b="0" dirty="0">
                <a:latin typeface="黑体" panose="02010609060101010101" pitchFamily="49" charset="-122"/>
                <a:ea typeface="黑体" panose="02010609060101010101" pitchFamily="49" charset="-122"/>
              </a:rPr>
              <a:t>计划实施</a:t>
            </a:r>
            <a:endParaRPr lang="ko-KR" altLang="en-US" sz="2800" b="0" dirty="0">
              <a:latin typeface="黑体" panose="02010609060101010101" pitchFamily="49" charset="-122"/>
            </a:endParaRPr>
          </a:p>
        </p:txBody>
      </p:sp>
      <p:cxnSp>
        <p:nvCxnSpPr>
          <p:cNvPr id="6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563102"/>
              </p:ext>
            </p:extLst>
          </p:nvPr>
        </p:nvGraphicFramePr>
        <p:xfrm>
          <a:off x="593558" y="987574"/>
          <a:ext cx="7956884" cy="3949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4138"/>
                <a:gridCol w="1209228"/>
                <a:gridCol w="1474897"/>
                <a:gridCol w="2546088"/>
                <a:gridCol w="1602533"/>
              </a:tblGrid>
              <a:tr h="141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计划名称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29410" marR="2941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时间跨度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29410" marR="2941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总目标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29410" marR="2941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分目标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29410" marR="2941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策略和措施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29410" marR="2941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691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短期计划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（大学计划）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29410" marR="2941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2017</a:t>
                      </a:r>
                      <a:r>
                        <a:rPr lang="zh-CN" sz="1400" kern="100" dirty="0">
                          <a:effectLst/>
                        </a:rPr>
                        <a:t>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~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2020</a:t>
                      </a:r>
                      <a:r>
                        <a:rPr lang="zh-CN" sz="1400" kern="100" dirty="0">
                          <a:effectLst/>
                        </a:rPr>
                        <a:t>年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29410" marR="294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认真学习专业知识，积极实践，毕业时要写出一份内容丰富的简历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29410" marR="29410" marT="0" marB="0" anchor="ctr"/>
                </a:tc>
                <a:tc>
                  <a:txBody>
                    <a:bodyPr/>
                    <a:lstStyle/>
                    <a:p>
                      <a:r>
                        <a:rPr lang="zh-CN" sz="1400" kern="100" dirty="0">
                          <a:effectLst/>
                        </a:rPr>
                        <a:t>大</a:t>
                      </a:r>
                      <a:r>
                        <a:rPr lang="zh-CN" sz="1400" kern="100" dirty="0" smtClean="0">
                          <a:effectLst/>
                        </a:rPr>
                        <a:t>一</a:t>
                      </a:r>
                      <a:r>
                        <a:rPr lang="zh-CN" altLang="en-US" sz="1400" kern="100" dirty="0" smtClean="0">
                          <a:effectLst/>
                        </a:rPr>
                        <a:t>下学期竞选</a:t>
                      </a:r>
                      <a:r>
                        <a:rPr lang="zh-CN" sz="1400" kern="100" dirty="0" smtClean="0">
                          <a:effectLst/>
                        </a:rPr>
                        <a:t>组织部</a:t>
                      </a:r>
                      <a:r>
                        <a:rPr lang="zh-CN" sz="1400" kern="100" dirty="0">
                          <a:effectLst/>
                        </a:rPr>
                        <a:t>部长；大二时英语六级冲</a:t>
                      </a:r>
                      <a:r>
                        <a:rPr lang="en-US" sz="1400" kern="100" dirty="0">
                          <a:effectLst/>
                        </a:rPr>
                        <a:t>600</a:t>
                      </a:r>
                      <a:r>
                        <a:rPr lang="zh-CN" sz="1400" kern="100" dirty="0" smtClean="0">
                          <a:effectLst/>
                        </a:rPr>
                        <a:t>分</a:t>
                      </a:r>
                      <a:r>
                        <a:rPr lang="zh-CN" altLang="en-US" sz="1400" kern="100" dirty="0" smtClean="0">
                          <a:effectLst/>
                        </a:rPr>
                        <a:t>，</a:t>
                      </a:r>
                      <a:r>
                        <a:rPr lang="zh-CN" sz="1400" kern="100" dirty="0" smtClean="0">
                          <a:effectLst/>
                        </a:rPr>
                        <a:t>拿</a:t>
                      </a:r>
                      <a:r>
                        <a:rPr lang="zh-CN" sz="1400" kern="100" dirty="0">
                          <a:effectLst/>
                        </a:rPr>
                        <a:t>到全国计算机二级证书；大三时</a:t>
                      </a:r>
                      <a:r>
                        <a:rPr lang="zh-CN" sz="1400" kern="100" dirty="0" smtClean="0">
                          <a:effectLst/>
                        </a:rPr>
                        <a:t>考虑准备</a:t>
                      </a:r>
                      <a:r>
                        <a:rPr lang="zh-CN" altLang="zh-CN" sz="1400" kern="100" dirty="0" smtClean="0">
                          <a:effectLst/>
                        </a:rPr>
                        <a:t>考研</a:t>
                      </a:r>
                      <a:r>
                        <a:rPr lang="zh-CN" sz="1400" kern="100" dirty="0" smtClean="0">
                          <a:effectLst/>
                        </a:rPr>
                        <a:t>；</a:t>
                      </a:r>
                      <a:r>
                        <a:rPr lang="zh-CN" sz="1400" kern="100" dirty="0">
                          <a:effectLst/>
                        </a:rPr>
                        <a:t>大四时准备毕业论文</a:t>
                      </a:r>
                      <a:endParaRPr lang="zh-CN" sz="1400" kern="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9410" marR="294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大一时以适应大学生活、建立人际圈为主；大二时以掌握专业知识和技能为主；大三、大四时以实现毕业目标为主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29410" marR="29410" marT="0" marB="0" anchor="ctr"/>
                </a:tc>
              </a:tr>
              <a:tr h="1191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中期计划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（毕业后五年计划）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29410" marR="2941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2020</a:t>
                      </a:r>
                      <a:r>
                        <a:rPr lang="zh-CN" sz="1400" kern="100" dirty="0">
                          <a:effectLst/>
                        </a:rPr>
                        <a:t>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~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2025</a:t>
                      </a:r>
                      <a:r>
                        <a:rPr lang="zh-CN" sz="1400" kern="100" dirty="0">
                          <a:effectLst/>
                        </a:rPr>
                        <a:t>年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29410" marR="294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毕业第五年时达到电子商务运营主管的目标</a:t>
                      </a:r>
                      <a:endParaRPr lang="zh-CN" sz="1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29410" marR="294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毕业</a:t>
                      </a:r>
                      <a:r>
                        <a:rPr lang="zh-CN" sz="1400" kern="100" dirty="0" smtClean="0">
                          <a:effectLst/>
                        </a:rPr>
                        <a:t>后要</a:t>
                      </a:r>
                      <a:r>
                        <a:rPr lang="zh-CN" sz="1400" kern="100" dirty="0">
                          <a:effectLst/>
                        </a:rPr>
                        <a:t>从事与电子商务对口的工作</a:t>
                      </a:r>
                      <a:r>
                        <a:rPr lang="zh-CN" sz="1400" kern="100" dirty="0" smtClean="0">
                          <a:effectLst/>
                        </a:rPr>
                        <a:t>；参与</a:t>
                      </a:r>
                      <a:r>
                        <a:rPr lang="zh-CN" sz="1400" kern="100" dirty="0">
                          <a:effectLst/>
                        </a:rPr>
                        <a:t>电商平台的运营</a:t>
                      </a:r>
                      <a:r>
                        <a:rPr lang="zh-CN" sz="1400" kern="100" dirty="0" smtClean="0">
                          <a:effectLst/>
                        </a:rPr>
                        <a:t>，进修</a:t>
                      </a:r>
                      <a:r>
                        <a:rPr lang="zh-CN" sz="1400" kern="100" dirty="0">
                          <a:effectLst/>
                        </a:rPr>
                        <a:t>网络平台建设技术</a:t>
                      </a:r>
                      <a:r>
                        <a:rPr lang="zh-CN" sz="1400" kern="100" dirty="0" smtClean="0">
                          <a:effectLst/>
                        </a:rPr>
                        <a:t>；</a:t>
                      </a:r>
                      <a:r>
                        <a:rPr lang="zh-CN" altLang="en-US" sz="1400" kern="100" dirty="0" smtClean="0">
                          <a:effectLst/>
                        </a:rPr>
                        <a:t>之后</a:t>
                      </a:r>
                      <a:r>
                        <a:rPr lang="zh-CN" sz="1400" kern="100" dirty="0" smtClean="0">
                          <a:effectLst/>
                        </a:rPr>
                        <a:t>当</a:t>
                      </a:r>
                      <a:r>
                        <a:rPr lang="zh-CN" sz="1400" kern="100" dirty="0">
                          <a:effectLst/>
                        </a:rPr>
                        <a:t>上电子商务运营主管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29410" marR="294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在工作中积累经验，再进入广州电商名企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29410" marR="29410" marT="0" marB="0" anchor="ctr"/>
                </a:tc>
              </a:tr>
              <a:tr h="680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长期计划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（毕业后十年或以上计划）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29410" marR="2941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2025</a:t>
                      </a:r>
                      <a:r>
                        <a:rPr lang="zh-CN" sz="1400" kern="100">
                          <a:effectLst/>
                        </a:rPr>
                        <a:t>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~</a:t>
                      </a:r>
                      <a:endParaRPr lang="zh-CN" sz="14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2030</a:t>
                      </a:r>
                      <a:r>
                        <a:rPr lang="zh-CN" sz="1400" kern="100">
                          <a:effectLst/>
                        </a:rPr>
                        <a:t>年</a:t>
                      </a:r>
                      <a:endParaRPr lang="zh-CN" sz="1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29410" marR="294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毕业第十年时成为电子商务总监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29410" marR="294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毕业后第六、七年考虑进入名企，并维持工作职位；第十年后成为电子商务总监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29410" marR="294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维持工作现状，成为一名高层管理人员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29410" marR="2941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66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4"/>
          <p:cNvSpPr>
            <a:spLocks noGrp="1"/>
          </p:cNvSpPr>
          <p:nvPr>
            <p:ph type="body" sz="quarter" idx="10"/>
          </p:nvPr>
        </p:nvSpPr>
        <p:spPr>
          <a:xfrm flipH="1">
            <a:off x="3275856" y="1491630"/>
            <a:ext cx="5328592" cy="664797"/>
          </a:xfrm>
        </p:spPr>
        <p:txBody>
          <a:bodyPr/>
          <a:lstStyle/>
          <a:p>
            <a:r>
              <a:rPr lang="zh-CN" altLang="en-US" sz="48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评估调整</a:t>
            </a:r>
            <a:endParaRPr lang="ko-KR" altLang="en-US" sz="4800" b="0" dirty="0">
              <a:latin typeface="黑体" panose="02010609060101010101" pitchFamily="49" charset="-122"/>
            </a:endParaRPr>
          </a:p>
        </p:txBody>
      </p:sp>
      <p:sp>
        <p:nvSpPr>
          <p:cNvPr id="3" name="텍스트 개체 틀 5"/>
          <p:cNvSpPr>
            <a:spLocks noGrp="1"/>
          </p:cNvSpPr>
          <p:nvPr>
            <p:ph type="body" sz="quarter" idx="13"/>
          </p:nvPr>
        </p:nvSpPr>
        <p:spPr>
          <a:xfrm flipH="1">
            <a:off x="2136724" y="2715766"/>
            <a:ext cx="5328592" cy="858697"/>
          </a:xfrm>
        </p:spPr>
        <p:txBody>
          <a:bodyPr/>
          <a:lstStyle/>
          <a:p>
            <a:r>
              <a:rPr lang="en-US" altLang="zh-CN" sz="1800" dirty="0" smtClean="0">
                <a:solidFill>
                  <a:srgbClr val="FA4147"/>
                </a:solidFill>
              </a:rPr>
              <a:t>·</a:t>
            </a:r>
            <a:r>
              <a:rPr lang="zh-CN" altLang="zh-CN" sz="1800" dirty="0">
                <a:solidFill>
                  <a:srgbClr val="FA4147"/>
                </a:solidFill>
              </a:rPr>
              <a:t>职业路径评估</a:t>
            </a:r>
          </a:p>
          <a:p>
            <a:r>
              <a:rPr lang="en-US" altLang="zh-CN" sz="1800" dirty="0" smtClean="0">
                <a:solidFill>
                  <a:srgbClr val="FA4147"/>
                </a:solidFill>
              </a:rPr>
              <a:t>·</a:t>
            </a:r>
            <a:r>
              <a:rPr lang="zh-CN" altLang="zh-CN" sz="1800" dirty="0">
                <a:solidFill>
                  <a:srgbClr val="FA4147"/>
                </a:solidFill>
              </a:rPr>
              <a:t>实施策略</a:t>
            </a:r>
            <a:r>
              <a:rPr lang="zh-CN" altLang="zh-CN" sz="1800" dirty="0" smtClean="0">
                <a:solidFill>
                  <a:srgbClr val="FA4147"/>
                </a:solidFill>
              </a:rPr>
              <a:t>评估</a:t>
            </a:r>
            <a:endParaRPr lang="en-US" altLang="zh-CN" sz="1800" dirty="0" smtClean="0">
              <a:solidFill>
                <a:srgbClr val="FA4147"/>
              </a:solidFill>
            </a:endParaRPr>
          </a:p>
          <a:p>
            <a:r>
              <a:rPr lang="en-US" altLang="zh-CN" sz="1800" dirty="0" smtClean="0">
                <a:solidFill>
                  <a:srgbClr val="FA4147"/>
                </a:solidFill>
              </a:rPr>
              <a:t>·</a:t>
            </a:r>
            <a:r>
              <a:rPr lang="zh-CN" altLang="zh-CN" sz="1800" dirty="0">
                <a:solidFill>
                  <a:srgbClr val="FA4147"/>
                </a:solidFill>
              </a:rPr>
              <a:t>规划调整的原则</a:t>
            </a:r>
          </a:p>
        </p:txBody>
      </p:sp>
      <p:sp>
        <p:nvSpPr>
          <p:cNvPr id="4" name="텍스트 개체 틀 6"/>
          <p:cNvSpPr>
            <a:spLocks noGrp="1"/>
          </p:cNvSpPr>
          <p:nvPr>
            <p:ph type="body" sz="quarter" idx="14"/>
          </p:nvPr>
        </p:nvSpPr>
        <p:spPr>
          <a:xfrm flipH="1">
            <a:off x="2106486" y="1451161"/>
            <a:ext cx="1656184" cy="830997"/>
          </a:xfrm>
        </p:spPr>
        <p:txBody>
          <a:bodyPr/>
          <a:lstStyle/>
          <a:p>
            <a:r>
              <a:rPr lang="en-US" altLang="ko-KR" sz="6000" dirty="0" smtClean="0">
                <a:ln w="31750">
                  <a:solidFill>
                    <a:srgbClr val="222D47"/>
                  </a:solidFill>
                </a:ln>
                <a:noFill/>
                <a:ea typeface="Tahoma" panose="020B0604030504040204" pitchFamily="34" charset="0"/>
              </a:rPr>
              <a:t>05</a:t>
            </a:r>
            <a:endParaRPr lang="ko-KR" altLang="en-US" sz="6000" dirty="0">
              <a:ln w="31750">
                <a:solidFill>
                  <a:srgbClr val="222D47"/>
                </a:solidFill>
              </a:ln>
              <a:noFill/>
              <a:ea typeface="Tahoma" panose="020B0604030504040204" pitchFamily="34" charset="0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106486" y="1399701"/>
            <a:ext cx="541461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2106486" y="2540132"/>
            <a:ext cx="541461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37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689099" y="267494"/>
            <a:ext cx="7767262" cy="387798"/>
          </a:xfrm>
        </p:spPr>
        <p:txBody>
          <a:bodyPr/>
          <a:lstStyle/>
          <a:p>
            <a:r>
              <a:rPr lang="zh-CN" altLang="zh-CN" sz="2800" dirty="0"/>
              <a:t>职业路径评估</a:t>
            </a:r>
          </a:p>
        </p:txBody>
      </p:sp>
      <p:cxnSp>
        <p:nvCxnSpPr>
          <p:cNvPr id="6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C:\Users\ASUS\AppData\Local\Temp\1492094445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7574"/>
            <a:ext cx="5472608" cy="3818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83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688369" y="339502"/>
            <a:ext cx="7767262" cy="387798"/>
          </a:xfrm>
        </p:spPr>
        <p:txBody>
          <a:bodyPr/>
          <a:lstStyle/>
          <a:p>
            <a:r>
              <a:rPr lang="zh-CN" altLang="zh-CN" sz="2800" dirty="0"/>
              <a:t>实施策略评估</a:t>
            </a:r>
            <a:endParaRPr lang="en-US" altLang="zh-CN" sz="2800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/>
          <p:cNvGrpSpPr/>
          <p:nvPr/>
        </p:nvGrpSpPr>
        <p:grpSpPr>
          <a:xfrm>
            <a:off x="821944" y="3734063"/>
            <a:ext cx="1475449" cy="903329"/>
            <a:chOff x="1043608" y="4293096"/>
            <a:chExt cx="2196001" cy="1385784"/>
          </a:xfrm>
          <a:solidFill>
            <a:srgbClr val="222D47"/>
          </a:solidFill>
        </p:grpSpPr>
        <p:sp>
          <p:nvSpPr>
            <p:cNvPr id="9" name="직사각형 8"/>
            <p:cNvSpPr/>
            <p:nvPr/>
          </p:nvSpPr>
          <p:spPr>
            <a:xfrm>
              <a:off x="1043608" y="4293096"/>
              <a:ext cx="144016" cy="13857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 rot="16200000">
              <a:off x="2069601" y="3267104"/>
              <a:ext cx="144016" cy="219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2372878" y="2945782"/>
            <a:ext cx="1475449" cy="903329"/>
            <a:chOff x="1043608" y="4293096"/>
            <a:chExt cx="2196001" cy="1385784"/>
          </a:xfrm>
          <a:solidFill>
            <a:srgbClr val="222D47"/>
          </a:solidFill>
        </p:grpSpPr>
        <p:sp>
          <p:nvSpPr>
            <p:cNvPr id="12" name="직사각형 11"/>
            <p:cNvSpPr/>
            <p:nvPr/>
          </p:nvSpPr>
          <p:spPr>
            <a:xfrm>
              <a:off x="1043608" y="4293096"/>
              <a:ext cx="144016" cy="13857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 rot="16200000">
              <a:off x="2069601" y="3267104"/>
              <a:ext cx="144016" cy="219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3911551" y="2136331"/>
            <a:ext cx="1475449" cy="903329"/>
            <a:chOff x="1043608" y="4293096"/>
            <a:chExt cx="2196001" cy="1385784"/>
          </a:xfrm>
          <a:solidFill>
            <a:schemeClr val="tx2">
              <a:lumMod val="50000"/>
            </a:schemeClr>
          </a:solidFill>
        </p:grpSpPr>
        <p:sp>
          <p:nvSpPr>
            <p:cNvPr id="15" name="직사각형 14"/>
            <p:cNvSpPr/>
            <p:nvPr/>
          </p:nvSpPr>
          <p:spPr>
            <a:xfrm>
              <a:off x="1043608" y="4293096"/>
              <a:ext cx="144016" cy="13857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 rot="16200000">
              <a:off x="2069601" y="3267104"/>
              <a:ext cx="144016" cy="219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5444923" y="1326880"/>
            <a:ext cx="1475449" cy="903329"/>
            <a:chOff x="1043608" y="4293096"/>
            <a:chExt cx="2196001" cy="1385784"/>
          </a:xfrm>
          <a:solidFill>
            <a:srgbClr val="222D47"/>
          </a:solidFill>
        </p:grpSpPr>
        <p:sp>
          <p:nvSpPr>
            <p:cNvPr id="18" name="직사각형 17"/>
            <p:cNvSpPr/>
            <p:nvPr/>
          </p:nvSpPr>
          <p:spPr>
            <a:xfrm>
              <a:off x="1043608" y="4293096"/>
              <a:ext cx="144016" cy="13857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 rot="16200000">
              <a:off x="2069601" y="3267104"/>
              <a:ext cx="144016" cy="219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prstClr val="black"/>
                </a:solidFill>
              </a:endParaRPr>
            </a:p>
          </p:txBody>
        </p:sp>
      </p:grpSp>
      <p:sp>
        <p:nvSpPr>
          <p:cNvPr id="32" name="직각 삼각형 31"/>
          <p:cNvSpPr/>
          <p:nvPr/>
        </p:nvSpPr>
        <p:spPr>
          <a:xfrm rot="16200000">
            <a:off x="2049885" y="3470451"/>
            <a:ext cx="239425" cy="239425"/>
          </a:xfrm>
          <a:prstGeom prst="rtTriangle">
            <a:avLst/>
          </a:prstGeom>
          <a:solidFill>
            <a:srgbClr val="222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33" name="직각 삼각형 32"/>
          <p:cNvSpPr/>
          <p:nvPr/>
        </p:nvSpPr>
        <p:spPr>
          <a:xfrm rot="16200000">
            <a:off x="3608902" y="2644983"/>
            <a:ext cx="239425" cy="239425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34" name="직각 삼각형 33"/>
          <p:cNvSpPr/>
          <p:nvPr/>
        </p:nvSpPr>
        <p:spPr>
          <a:xfrm rot="16200000">
            <a:off x="5146203" y="1846447"/>
            <a:ext cx="239425" cy="239425"/>
          </a:xfrm>
          <a:prstGeom prst="rtTriangle">
            <a:avLst/>
          </a:prstGeom>
          <a:solidFill>
            <a:srgbClr val="222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3881564" y="1727714"/>
            <a:ext cx="376507" cy="378458"/>
          </a:xfrm>
          <a:custGeom>
            <a:avLst/>
            <a:gdLst>
              <a:gd name="T0" fmla="*/ 193 w 1160"/>
              <a:gd name="T1" fmla="*/ 4 h 1164"/>
              <a:gd name="T2" fmla="*/ 255 w 1160"/>
              <a:gd name="T3" fmla="*/ 37 h 1164"/>
              <a:gd name="T4" fmla="*/ 219 w 1160"/>
              <a:gd name="T5" fmla="*/ 287 h 1164"/>
              <a:gd name="T6" fmla="*/ 165 w 1160"/>
              <a:gd name="T7" fmla="*/ 242 h 1164"/>
              <a:gd name="T8" fmla="*/ 951 w 1160"/>
              <a:gd name="T9" fmla="*/ 125 h 1164"/>
              <a:gd name="T10" fmla="*/ 1011 w 1160"/>
              <a:gd name="T11" fmla="*/ 165 h 1164"/>
              <a:gd name="T12" fmla="*/ 960 w 1160"/>
              <a:gd name="T13" fmla="*/ 567 h 1164"/>
              <a:gd name="T14" fmla="*/ 577 w 1160"/>
              <a:gd name="T15" fmla="*/ 1002 h 1164"/>
              <a:gd name="T16" fmla="*/ 23 w 1160"/>
              <a:gd name="T17" fmla="*/ 979 h 1164"/>
              <a:gd name="T18" fmla="*/ 0 w 1160"/>
              <a:gd name="T19" fmla="*/ 201 h 1164"/>
              <a:gd name="T20" fmla="*/ 29 w 1160"/>
              <a:gd name="T21" fmla="*/ 142 h 1164"/>
              <a:gd name="T22" fmla="*/ 525 w 1160"/>
              <a:gd name="T23" fmla="*/ 242 h 1164"/>
              <a:gd name="T24" fmla="*/ 470 w 1160"/>
              <a:gd name="T25" fmla="*/ 287 h 1164"/>
              <a:gd name="T26" fmla="*/ 311 w 1160"/>
              <a:gd name="T27" fmla="*/ 124 h 1164"/>
              <a:gd name="T28" fmla="*/ 470 w 1160"/>
              <a:gd name="T29" fmla="*/ 0 h 1164"/>
              <a:gd name="T30" fmla="*/ 525 w 1160"/>
              <a:gd name="T31" fmla="*/ 46 h 1164"/>
              <a:gd name="T32" fmla="*/ 767 w 1160"/>
              <a:gd name="T33" fmla="*/ 284 h 1164"/>
              <a:gd name="T34" fmla="*/ 704 w 1160"/>
              <a:gd name="T35" fmla="*/ 251 h 1164"/>
              <a:gd name="T36" fmla="*/ 711 w 1160"/>
              <a:gd name="T37" fmla="*/ 21 h 1164"/>
              <a:gd name="T38" fmla="*/ 781 w 1160"/>
              <a:gd name="T39" fmla="*/ 14 h 1164"/>
              <a:gd name="T40" fmla="*/ 337 w 1160"/>
              <a:gd name="T41" fmla="*/ 548 h 1164"/>
              <a:gd name="T42" fmla="*/ 356 w 1160"/>
              <a:gd name="T43" fmla="*/ 619 h 1164"/>
              <a:gd name="T44" fmla="*/ 231 w 1160"/>
              <a:gd name="T45" fmla="*/ 639 h 1164"/>
              <a:gd name="T46" fmla="*/ 211 w 1160"/>
              <a:gd name="T47" fmla="*/ 568 h 1164"/>
              <a:gd name="T48" fmla="*/ 562 w 1160"/>
              <a:gd name="T49" fmla="*/ 712 h 1164"/>
              <a:gd name="T50" fmla="*/ 585 w 1160"/>
              <a:gd name="T51" fmla="*/ 741 h 1164"/>
              <a:gd name="T52" fmla="*/ 452 w 1160"/>
              <a:gd name="T53" fmla="*/ 802 h 1164"/>
              <a:gd name="T54" fmla="*/ 441 w 1160"/>
              <a:gd name="T55" fmla="*/ 726 h 1164"/>
              <a:gd name="T56" fmla="*/ 334 w 1160"/>
              <a:gd name="T57" fmla="*/ 712 h 1164"/>
              <a:gd name="T58" fmla="*/ 356 w 1160"/>
              <a:gd name="T59" fmla="*/ 781 h 1164"/>
              <a:gd name="T60" fmla="*/ 233 w 1160"/>
              <a:gd name="T61" fmla="*/ 803 h 1164"/>
              <a:gd name="T62" fmla="*/ 210 w 1160"/>
              <a:gd name="T63" fmla="*/ 735 h 1164"/>
              <a:gd name="T64" fmla="*/ 690 w 1160"/>
              <a:gd name="T65" fmla="*/ 548 h 1164"/>
              <a:gd name="T66" fmla="*/ 756 w 1160"/>
              <a:gd name="T67" fmla="*/ 581 h 1164"/>
              <a:gd name="T68" fmla="*/ 667 w 1160"/>
              <a:gd name="T69" fmla="*/ 571 h 1164"/>
              <a:gd name="T70" fmla="*/ 461 w 1160"/>
              <a:gd name="T71" fmla="*/ 548 h 1164"/>
              <a:gd name="T72" fmla="*/ 585 w 1160"/>
              <a:gd name="T73" fmla="*/ 571 h 1164"/>
              <a:gd name="T74" fmla="*/ 562 w 1160"/>
              <a:gd name="T75" fmla="*/ 639 h 1164"/>
              <a:gd name="T76" fmla="*/ 439 w 1160"/>
              <a:gd name="T77" fmla="*/ 616 h 1164"/>
              <a:gd name="T78" fmla="*/ 461 w 1160"/>
              <a:gd name="T79" fmla="*/ 548 h 1164"/>
              <a:gd name="T80" fmla="*/ 749 w 1160"/>
              <a:gd name="T81" fmla="*/ 726 h 1164"/>
              <a:gd name="T82" fmla="*/ 676 w 1160"/>
              <a:gd name="T83" fmla="*/ 881 h 1164"/>
              <a:gd name="T84" fmla="*/ 735 w 1160"/>
              <a:gd name="T85" fmla="*/ 1023 h 1164"/>
              <a:gd name="T86" fmla="*/ 897 w 1160"/>
              <a:gd name="T87" fmla="*/ 1081 h 1164"/>
              <a:gd name="T88" fmla="*/ 1043 w 1160"/>
              <a:gd name="T89" fmla="*/ 993 h 1164"/>
              <a:gd name="T90" fmla="*/ 1069 w 1160"/>
              <a:gd name="T91" fmla="*/ 822 h 1164"/>
              <a:gd name="T92" fmla="*/ 956 w 1160"/>
              <a:gd name="T93" fmla="*/ 696 h 1164"/>
              <a:gd name="T94" fmla="*/ 742 w 1160"/>
              <a:gd name="T95" fmla="*/ 632 h 1164"/>
              <a:gd name="T96" fmla="*/ 877 w 1160"/>
              <a:gd name="T97" fmla="*/ 598 h 1164"/>
              <a:gd name="T98" fmla="*/ 1035 w 1160"/>
              <a:gd name="T99" fmla="*/ 646 h 1164"/>
              <a:gd name="T100" fmla="*/ 1151 w 1160"/>
              <a:gd name="T101" fmla="*/ 810 h 1164"/>
              <a:gd name="T102" fmla="*/ 1154 w 1160"/>
              <a:gd name="T103" fmla="*/ 938 h 1164"/>
              <a:gd name="T104" fmla="*/ 1057 w 1160"/>
              <a:gd name="T105" fmla="*/ 1099 h 1164"/>
              <a:gd name="T106" fmla="*/ 892 w 1160"/>
              <a:gd name="T107" fmla="*/ 1164 h 1164"/>
              <a:gd name="T108" fmla="*/ 767 w 1160"/>
              <a:gd name="T109" fmla="*/ 1142 h 1164"/>
              <a:gd name="T110" fmla="*/ 611 w 1160"/>
              <a:gd name="T111" fmla="*/ 978 h 1164"/>
              <a:gd name="T112" fmla="*/ 595 w 1160"/>
              <a:gd name="T113" fmla="*/ 853 h 1164"/>
              <a:gd name="T114" fmla="*/ 677 w 1160"/>
              <a:gd name="T115" fmla="*/ 681 h 1164"/>
              <a:gd name="T116" fmla="*/ 862 w 1160"/>
              <a:gd name="T117" fmla="*/ 919 h 1164"/>
              <a:gd name="T118" fmla="*/ 917 w 1160"/>
              <a:gd name="T119" fmla="*/ 889 h 1164"/>
              <a:gd name="T120" fmla="*/ 874 w 1160"/>
              <a:gd name="T121" fmla="*/ 840 h 1164"/>
              <a:gd name="T122" fmla="*/ 767 w 1160"/>
              <a:gd name="T123" fmla="*/ 772 h 1164"/>
              <a:gd name="T124" fmla="*/ 836 w 1160"/>
              <a:gd name="T125" fmla="*/ 879 h 1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60" h="1164">
                <a:moveTo>
                  <a:pt x="78" y="124"/>
                </a:moveTo>
                <a:lnTo>
                  <a:pt x="165" y="124"/>
                </a:lnTo>
                <a:lnTo>
                  <a:pt x="165" y="46"/>
                </a:lnTo>
                <a:lnTo>
                  <a:pt x="165" y="46"/>
                </a:lnTo>
                <a:lnTo>
                  <a:pt x="166" y="37"/>
                </a:lnTo>
                <a:lnTo>
                  <a:pt x="168" y="28"/>
                </a:lnTo>
                <a:lnTo>
                  <a:pt x="173" y="21"/>
                </a:lnTo>
                <a:lnTo>
                  <a:pt x="178" y="14"/>
                </a:lnTo>
                <a:lnTo>
                  <a:pt x="185" y="8"/>
                </a:lnTo>
                <a:lnTo>
                  <a:pt x="193" y="4"/>
                </a:lnTo>
                <a:lnTo>
                  <a:pt x="201" y="1"/>
                </a:lnTo>
                <a:lnTo>
                  <a:pt x="210" y="0"/>
                </a:lnTo>
                <a:lnTo>
                  <a:pt x="210" y="0"/>
                </a:lnTo>
                <a:lnTo>
                  <a:pt x="219" y="1"/>
                </a:lnTo>
                <a:lnTo>
                  <a:pt x="229" y="4"/>
                </a:lnTo>
                <a:lnTo>
                  <a:pt x="235" y="8"/>
                </a:lnTo>
                <a:lnTo>
                  <a:pt x="242" y="14"/>
                </a:lnTo>
                <a:lnTo>
                  <a:pt x="248" y="21"/>
                </a:lnTo>
                <a:lnTo>
                  <a:pt x="253" y="28"/>
                </a:lnTo>
                <a:lnTo>
                  <a:pt x="255" y="37"/>
                </a:lnTo>
                <a:lnTo>
                  <a:pt x="256" y="46"/>
                </a:lnTo>
                <a:lnTo>
                  <a:pt x="256" y="242"/>
                </a:lnTo>
                <a:lnTo>
                  <a:pt x="256" y="242"/>
                </a:lnTo>
                <a:lnTo>
                  <a:pt x="255" y="251"/>
                </a:lnTo>
                <a:lnTo>
                  <a:pt x="253" y="260"/>
                </a:lnTo>
                <a:lnTo>
                  <a:pt x="248" y="267"/>
                </a:lnTo>
                <a:lnTo>
                  <a:pt x="242" y="274"/>
                </a:lnTo>
                <a:lnTo>
                  <a:pt x="235" y="280"/>
                </a:lnTo>
                <a:lnTo>
                  <a:pt x="229" y="284"/>
                </a:lnTo>
                <a:lnTo>
                  <a:pt x="219" y="287"/>
                </a:lnTo>
                <a:lnTo>
                  <a:pt x="210" y="288"/>
                </a:lnTo>
                <a:lnTo>
                  <a:pt x="210" y="288"/>
                </a:lnTo>
                <a:lnTo>
                  <a:pt x="201" y="287"/>
                </a:lnTo>
                <a:lnTo>
                  <a:pt x="193" y="284"/>
                </a:lnTo>
                <a:lnTo>
                  <a:pt x="185" y="280"/>
                </a:lnTo>
                <a:lnTo>
                  <a:pt x="178" y="274"/>
                </a:lnTo>
                <a:lnTo>
                  <a:pt x="173" y="267"/>
                </a:lnTo>
                <a:lnTo>
                  <a:pt x="168" y="260"/>
                </a:lnTo>
                <a:lnTo>
                  <a:pt x="166" y="251"/>
                </a:lnTo>
                <a:lnTo>
                  <a:pt x="165" y="242"/>
                </a:lnTo>
                <a:lnTo>
                  <a:pt x="165" y="206"/>
                </a:lnTo>
                <a:lnTo>
                  <a:pt x="82" y="206"/>
                </a:lnTo>
                <a:lnTo>
                  <a:pt x="82" y="375"/>
                </a:lnTo>
                <a:lnTo>
                  <a:pt x="938" y="375"/>
                </a:lnTo>
                <a:lnTo>
                  <a:pt x="938" y="206"/>
                </a:lnTo>
                <a:lnTo>
                  <a:pt x="849" y="206"/>
                </a:lnTo>
                <a:lnTo>
                  <a:pt x="849" y="124"/>
                </a:lnTo>
                <a:lnTo>
                  <a:pt x="943" y="124"/>
                </a:lnTo>
                <a:lnTo>
                  <a:pt x="943" y="124"/>
                </a:lnTo>
                <a:lnTo>
                  <a:pt x="951" y="125"/>
                </a:lnTo>
                <a:lnTo>
                  <a:pt x="959" y="126"/>
                </a:lnTo>
                <a:lnTo>
                  <a:pt x="966" y="127"/>
                </a:lnTo>
                <a:lnTo>
                  <a:pt x="974" y="130"/>
                </a:lnTo>
                <a:lnTo>
                  <a:pt x="979" y="133"/>
                </a:lnTo>
                <a:lnTo>
                  <a:pt x="986" y="137"/>
                </a:lnTo>
                <a:lnTo>
                  <a:pt x="992" y="142"/>
                </a:lnTo>
                <a:lnTo>
                  <a:pt x="998" y="146"/>
                </a:lnTo>
                <a:lnTo>
                  <a:pt x="1003" y="152"/>
                </a:lnTo>
                <a:lnTo>
                  <a:pt x="1007" y="158"/>
                </a:lnTo>
                <a:lnTo>
                  <a:pt x="1011" y="165"/>
                </a:lnTo>
                <a:lnTo>
                  <a:pt x="1015" y="171"/>
                </a:lnTo>
                <a:lnTo>
                  <a:pt x="1017" y="178"/>
                </a:lnTo>
                <a:lnTo>
                  <a:pt x="1019" y="185"/>
                </a:lnTo>
                <a:lnTo>
                  <a:pt x="1021" y="193"/>
                </a:lnTo>
                <a:lnTo>
                  <a:pt x="1021" y="201"/>
                </a:lnTo>
                <a:lnTo>
                  <a:pt x="1021" y="590"/>
                </a:lnTo>
                <a:lnTo>
                  <a:pt x="1021" y="590"/>
                </a:lnTo>
                <a:lnTo>
                  <a:pt x="1001" y="582"/>
                </a:lnTo>
                <a:lnTo>
                  <a:pt x="981" y="574"/>
                </a:lnTo>
                <a:lnTo>
                  <a:pt x="960" y="567"/>
                </a:lnTo>
                <a:lnTo>
                  <a:pt x="938" y="563"/>
                </a:lnTo>
                <a:lnTo>
                  <a:pt x="938" y="429"/>
                </a:lnTo>
                <a:lnTo>
                  <a:pt x="82" y="429"/>
                </a:lnTo>
                <a:lnTo>
                  <a:pt x="82" y="920"/>
                </a:lnTo>
                <a:lnTo>
                  <a:pt x="555" y="920"/>
                </a:lnTo>
                <a:lnTo>
                  <a:pt x="555" y="920"/>
                </a:lnTo>
                <a:lnTo>
                  <a:pt x="558" y="940"/>
                </a:lnTo>
                <a:lnTo>
                  <a:pt x="563" y="962"/>
                </a:lnTo>
                <a:lnTo>
                  <a:pt x="569" y="983"/>
                </a:lnTo>
                <a:lnTo>
                  <a:pt x="577" y="1002"/>
                </a:lnTo>
                <a:lnTo>
                  <a:pt x="78" y="1002"/>
                </a:lnTo>
                <a:lnTo>
                  <a:pt x="78" y="1002"/>
                </a:lnTo>
                <a:lnTo>
                  <a:pt x="70" y="1002"/>
                </a:lnTo>
                <a:lnTo>
                  <a:pt x="63" y="1001"/>
                </a:lnTo>
                <a:lnTo>
                  <a:pt x="55" y="999"/>
                </a:lnTo>
                <a:lnTo>
                  <a:pt x="48" y="996"/>
                </a:lnTo>
                <a:lnTo>
                  <a:pt x="41" y="993"/>
                </a:lnTo>
                <a:lnTo>
                  <a:pt x="35" y="988"/>
                </a:lnTo>
                <a:lnTo>
                  <a:pt x="29" y="984"/>
                </a:lnTo>
                <a:lnTo>
                  <a:pt x="23" y="979"/>
                </a:lnTo>
                <a:lnTo>
                  <a:pt x="23" y="979"/>
                </a:lnTo>
                <a:lnTo>
                  <a:pt x="19" y="973"/>
                </a:lnTo>
                <a:lnTo>
                  <a:pt x="14" y="968"/>
                </a:lnTo>
                <a:lnTo>
                  <a:pt x="11" y="961"/>
                </a:lnTo>
                <a:lnTo>
                  <a:pt x="7" y="954"/>
                </a:lnTo>
                <a:lnTo>
                  <a:pt x="4" y="947"/>
                </a:lnTo>
                <a:lnTo>
                  <a:pt x="3" y="940"/>
                </a:lnTo>
                <a:lnTo>
                  <a:pt x="1" y="932"/>
                </a:lnTo>
                <a:lnTo>
                  <a:pt x="0" y="924"/>
                </a:lnTo>
                <a:lnTo>
                  <a:pt x="0" y="201"/>
                </a:lnTo>
                <a:lnTo>
                  <a:pt x="0" y="201"/>
                </a:lnTo>
                <a:lnTo>
                  <a:pt x="1" y="193"/>
                </a:lnTo>
                <a:lnTo>
                  <a:pt x="3" y="185"/>
                </a:lnTo>
                <a:lnTo>
                  <a:pt x="4" y="178"/>
                </a:lnTo>
                <a:lnTo>
                  <a:pt x="7" y="171"/>
                </a:lnTo>
                <a:lnTo>
                  <a:pt x="11" y="165"/>
                </a:lnTo>
                <a:lnTo>
                  <a:pt x="14" y="158"/>
                </a:lnTo>
                <a:lnTo>
                  <a:pt x="19" y="152"/>
                </a:lnTo>
                <a:lnTo>
                  <a:pt x="23" y="146"/>
                </a:lnTo>
                <a:lnTo>
                  <a:pt x="29" y="142"/>
                </a:lnTo>
                <a:lnTo>
                  <a:pt x="35" y="137"/>
                </a:lnTo>
                <a:lnTo>
                  <a:pt x="41" y="133"/>
                </a:lnTo>
                <a:lnTo>
                  <a:pt x="48" y="130"/>
                </a:lnTo>
                <a:lnTo>
                  <a:pt x="55" y="127"/>
                </a:lnTo>
                <a:lnTo>
                  <a:pt x="63" y="126"/>
                </a:lnTo>
                <a:lnTo>
                  <a:pt x="70" y="125"/>
                </a:lnTo>
                <a:lnTo>
                  <a:pt x="78" y="124"/>
                </a:lnTo>
                <a:lnTo>
                  <a:pt x="78" y="124"/>
                </a:lnTo>
                <a:close/>
                <a:moveTo>
                  <a:pt x="525" y="242"/>
                </a:moveTo>
                <a:lnTo>
                  <a:pt x="525" y="242"/>
                </a:lnTo>
                <a:lnTo>
                  <a:pt x="524" y="251"/>
                </a:lnTo>
                <a:lnTo>
                  <a:pt x="522" y="259"/>
                </a:lnTo>
                <a:lnTo>
                  <a:pt x="517" y="267"/>
                </a:lnTo>
                <a:lnTo>
                  <a:pt x="512" y="274"/>
                </a:lnTo>
                <a:lnTo>
                  <a:pt x="506" y="280"/>
                </a:lnTo>
                <a:lnTo>
                  <a:pt x="498" y="283"/>
                </a:lnTo>
                <a:lnTo>
                  <a:pt x="489" y="287"/>
                </a:lnTo>
                <a:lnTo>
                  <a:pt x="480" y="288"/>
                </a:lnTo>
                <a:lnTo>
                  <a:pt x="480" y="288"/>
                </a:lnTo>
                <a:lnTo>
                  <a:pt x="470" y="287"/>
                </a:lnTo>
                <a:lnTo>
                  <a:pt x="462" y="283"/>
                </a:lnTo>
                <a:lnTo>
                  <a:pt x="455" y="280"/>
                </a:lnTo>
                <a:lnTo>
                  <a:pt x="448" y="274"/>
                </a:lnTo>
                <a:lnTo>
                  <a:pt x="442" y="267"/>
                </a:lnTo>
                <a:lnTo>
                  <a:pt x="437" y="259"/>
                </a:lnTo>
                <a:lnTo>
                  <a:pt x="435" y="251"/>
                </a:lnTo>
                <a:lnTo>
                  <a:pt x="434" y="242"/>
                </a:lnTo>
                <a:lnTo>
                  <a:pt x="434" y="206"/>
                </a:lnTo>
                <a:lnTo>
                  <a:pt x="311" y="206"/>
                </a:lnTo>
                <a:lnTo>
                  <a:pt x="311" y="124"/>
                </a:lnTo>
                <a:lnTo>
                  <a:pt x="434" y="124"/>
                </a:lnTo>
                <a:lnTo>
                  <a:pt x="434" y="46"/>
                </a:lnTo>
                <a:lnTo>
                  <a:pt x="434" y="46"/>
                </a:lnTo>
                <a:lnTo>
                  <a:pt x="435" y="37"/>
                </a:lnTo>
                <a:lnTo>
                  <a:pt x="437" y="28"/>
                </a:lnTo>
                <a:lnTo>
                  <a:pt x="442" y="20"/>
                </a:lnTo>
                <a:lnTo>
                  <a:pt x="448" y="13"/>
                </a:lnTo>
                <a:lnTo>
                  <a:pt x="455" y="7"/>
                </a:lnTo>
                <a:lnTo>
                  <a:pt x="462" y="4"/>
                </a:lnTo>
                <a:lnTo>
                  <a:pt x="470" y="0"/>
                </a:lnTo>
                <a:lnTo>
                  <a:pt x="480" y="0"/>
                </a:lnTo>
                <a:lnTo>
                  <a:pt x="480" y="0"/>
                </a:lnTo>
                <a:lnTo>
                  <a:pt x="489" y="0"/>
                </a:lnTo>
                <a:lnTo>
                  <a:pt x="498" y="4"/>
                </a:lnTo>
                <a:lnTo>
                  <a:pt x="506" y="7"/>
                </a:lnTo>
                <a:lnTo>
                  <a:pt x="512" y="13"/>
                </a:lnTo>
                <a:lnTo>
                  <a:pt x="517" y="20"/>
                </a:lnTo>
                <a:lnTo>
                  <a:pt x="522" y="28"/>
                </a:lnTo>
                <a:lnTo>
                  <a:pt x="524" y="37"/>
                </a:lnTo>
                <a:lnTo>
                  <a:pt x="525" y="46"/>
                </a:lnTo>
                <a:lnTo>
                  <a:pt x="525" y="242"/>
                </a:lnTo>
                <a:lnTo>
                  <a:pt x="525" y="242"/>
                </a:lnTo>
                <a:close/>
                <a:moveTo>
                  <a:pt x="795" y="242"/>
                </a:moveTo>
                <a:lnTo>
                  <a:pt x="795" y="242"/>
                </a:lnTo>
                <a:lnTo>
                  <a:pt x="793" y="251"/>
                </a:lnTo>
                <a:lnTo>
                  <a:pt x="791" y="260"/>
                </a:lnTo>
                <a:lnTo>
                  <a:pt x="787" y="267"/>
                </a:lnTo>
                <a:lnTo>
                  <a:pt x="781" y="274"/>
                </a:lnTo>
                <a:lnTo>
                  <a:pt x="774" y="280"/>
                </a:lnTo>
                <a:lnTo>
                  <a:pt x="767" y="284"/>
                </a:lnTo>
                <a:lnTo>
                  <a:pt x="758" y="287"/>
                </a:lnTo>
                <a:lnTo>
                  <a:pt x="749" y="288"/>
                </a:lnTo>
                <a:lnTo>
                  <a:pt x="749" y="288"/>
                </a:lnTo>
                <a:lnTo>
                  <a:pt x="740" y="287"/>
                </a:lnTo>
                <a:lnTo>
                  <a:pt x="732" y="284"/>
                </a:lnTo>
                <a:lnTo>
                  <a:pt x="724" y="280"/>
                </a:lnTo>
                <a:lnTo>
                  <a:pt x="717" y="274"/>
                </a:lnTo>
                <a:lnTo>
                  <a:pt x="711" y="267"/>
                </a:lnTo>
                <a:lnTo>
                  <a:pt x="707" y="260"/>
                </a:lnTo>
                <a:lnTo>
                  <a:pt x="704" y="251"/>
                </a:lnTo>
                <a:lnTo>
                  <a:pt x="703" y="242"/>
                </a:lnTo>
                <a:lnTo>
                  <a:pt x="703" y="206"/>
                </a:lnTo>
                <a:lnTo>
                  <a:pt x="580" y="206"/>
                </a:lnTo>
                <a:lnTo>
                  <a:pt x="580" y="124"/>
                </a:lnTo>
                <a:lnTo>
                  <a:pt x="703" y="124"/>
                </a:lnTo>
                <a:lnTo>
                  <a:pt x="703" y="46"/>
                </a:lnTo>
                <a:lnTo>
                  <a:pt x="703" y="46"/>
                </a:lnTo>
                <a:lnTo>
                  <a:pt x="704" y="37"/>
                </a:lnTo>
                <a:lnTo>
                  <a:pt x="707" y="28"/>
                </a:lnTo>
                <a:lnTo>
                  <a:pt x="711" y="21"/>
                </a:lnTo>
                <a:lnTo>
                  <a:pt x="717" y="14"/>
                </a:lnTo>
                <a:lnTo>
                  <a:pt x="724" y="8"/>
                </a:lnTo>
                <a:lnTo>
                  <a:pt x="732" y="4"/>
                </a:lnTo>
                <a:lnTo>
                  <a:pt x="740" y="1"/>
                </a:lnTo>
                <a:lnTo>
                  <a:pt x="749" y="0"/>
                </a:lnTo>
                <a:lnTo>
                  <a:pt x="749" y="0"/>
                </a:lnTo>
                <a:lnTo>
                  <a:pt x="758" y="1"/>
                </a:lnTo>
                <a:lnTo>
                  <a:pt x="767" y="4"/>
                </a:lnTo>
                <a:lnTo>
                  <a:pt x="774" y="8"/>
                </a:lnTo>
                <a:lnTo>
                  <a:pt x="781" y="14"/>
                </a:lnTo>
                <a:lnTo>
                  <a:pt x="787" y="21"/>
                </a:lnTo>
                <a:lnTo>
                  <a:pt x="791" y="28"/>
                </a:lnTo>
                <a:lnTo>
                  <a:pt x="793" y="37"/>
                </a:lnTo>
                <a:lnTo>
                  <a:pt x="795" y="46"/>
                </a:lnTo>
                <a:lnTo>
                  <a:pt x="795" y="242"/>
                </a:lnTo>
                <a:lnTo>
                  <a:pt x="795" y="242"/>
                </a:lnTo>
                <a:close/>
                <a:moveTo>
                  <a:pt x="235" y="548"/>
                </a:moveTo>
                <a:lnTo>
                  <a:pt x="331" y="548"/>
                </a:lnTo>
                <a:lnTo>
                  <a:pt x="331" y="548"/>
                </a:lnTo>
                <a:lnTo>
                  <a:pt x="337" y="548"/>
                </a:lnTo>
                <a:lnTo>
                  <a:pt x="342" y="550"/>
                </a:lnTo>
                <a:lnTo>
                  <a:pt x="345" y="552"/>
                </a:lnTo>
                <a:lnTo>
                  <a:pt x="350" y="555"/>
                </a:lnTo>
                <a:lnTo>
                  <a:pt x="352" y="559"/>
                </a:lnTo>
                <a:lnTo>
                  <a:pt x="354" y="563"/>
                </a:lnTo>
                <a:lnTo>
                  <a:pt x="356" y="568"/>
                </a:lnTo>
                <a:lnTo>
                  <a:pt x="356" y="573"/>
                </a:lnTo>
                <a:lnTo>
                  <a:pt x="356" y="614"/>
                </a:lnTo>
                <a:lnTo>
                  <a:pt x="356" y="614"/>
                </a:lnTo>
                <a:lnTo>
                  <a:pt x="356" y="619"/>
                </a:lnTo>
                <a:lnTo>
                  <a:pt x="354" y="624"/>
                </a:lnTo>
                <a:lnTo>
                  <a:pt x="352" y="628"/>
                </a:lnTo>
                <a:lnTo>
                  <a:pt x="350" y="632"/>
                </a:lnTo>
                <a:lnTo>
                  <a:pt x="345" y="635"/>
                </a:lnTo>
                <a:lnTo>
                  <a:pt x="342" y="637"/>
                </a:lnTo>
                <a:lnTo>
                  <a:pt x="337" y="639"/>
                </a:lnTo>
                <a:lnTo>
                  <a:pt x="331" y="639"/>
                </a:lnTo>
                <a:lnTo>
                  <a:pt x="235" y="639"/>
                </a:lnTo>
                <a:lnTo>
                  <a:pt x="235" y="639"/>
                </a:lnTo>
                <a:lnTo>
                  <a:pt x="231" y="639"/>
                </a:lnTo>
                <a:lnTo>
                  <a:pt x="226" y="637"/>
                </a:lnTo>
                <a:lnTo>
                  <a:pt x="222" y="635"/>
                </a:lnTo>
                <a:lnTo>
                  <a:pt x="218" y="632"/>
                </a:lnTo>
                <a:lnTo>
                  <a:pt x="215" y="628"/>
                </a:lnTo>
                <a:lnTo>
                  <a:pt x="213" y="624"/>
                </a:lnTo>
                <a:lnTo>
                  <a:pt x="211" y="619"/>
                </a:lnTo>
                <a:lnTo>
                  <a:pt x="210" y="614"/>
                </a:lnTo>
                <a:lnTo>
                  <a:pt x="210" y="573"/>
                </a:lnTo>
                <a:lnTo>
                  <a:pt x="210" y="573"/>
                </a:lnTo>
                <a:lnTo>
                  <a:pt x="211" y="568"/>
                </a:lnTo>
                <a:lnTo>
                  <a:pt x="213" y="563"/>
                </a:lnTo>
                <a:lnTo>
                  <a:pt x="215" y="559"/>
                </a:lnTo>
                <a:lnTo>
                  <a:pt x="218" y="555"/>
                </a:lnTo>
                <a:lnTo>
                  <a:pt x="222" y="552"/>
                </a:lnTo>
                <a:lnTo>
                  <a:pt x="226" y="550"/>
                </a:lnTo>
                <a:lnTo>
                  <a:pt x="231" y="548"/>
                </a:lnTo>
                <a:lnTo>
                  <a:pt x="235" y="548"/>
                </a:lnTo>
                <a:lnTo>
                  <a:pt x="235" y="548"/>
                </a:lnTo>
                <a:close/>
                <a:moveTo>
                  <a:pt x="461" y="712"/>
                </a:moveTo>
                <a:lnTo>
                  <a:pt x="562" y="712"/>
                </a:lnTo>
                <a:lnTo>
                  <a:pt x="562" y="712"/>
                </a:lnTo>
                <a:lnTo>
                  <a:pt x="566" y="713"/>
                </a:lnTo>
                <a:lnTo>
                  <a:pt x="571" y="714"/>
                </a:lnTo>
                <a:lnTo>
                  <a:pt x="574" y="717"/>
                </a:lnTo>
                <a:lnTo>
                  <a:pt x="578" y="719"/>
                </a:lnTo>
                <a:lnTo>
                  <a:pt x="581" y="722"/>
                </a:lnTo>
                <a:lnTo>
                  <a:pt x="582" y="726"/>
                </a:lnTo>
                <a:lnTo>
                  <a:pt x="585" y="730"/>
                </a:lnTo>
                <a:lnTo>
                  <a:pt x="585" y="735"/>
                </a:lnTo>
                <a:lnTo>
                  <a:pt x="585" y="741"/>
                </a:lnTo>
                <a:lnTo>
                  <a:pt x="585" y="741"/>
                </a:lnTo>
                <a:lnTo>
                  <a:pt x="578" y="756"/>
                </a:lnTo>
                <a:lnTo>
                  <a:pt x="572" y="772"/>
                </a:lnTo>
                <a:lnTo>
                  <a:pt x="566" y="788"/>
                </a:lnTo>
                <a:lnTo>
                  <a:pt x="562" y="803"/>
                </a:lnTo>
                <a:lnTo>
                  <a:pt x="562" y="803"/>
                </a:lnTo>
                <a:lnTo>
                  <a:pt x="461" y="803"/>
                </a:lnTo>
                <a:lnTo>
                  <a:pt x="461" y="803"/>
                </a:lnTo>
                <a:lnTo>
                  <a:pt x="457" y="803"/>
                </a:lnTo>
                <a:lnTo>
                  <a:pt x="452" y="802"/>
                </a:lnTo>
                <a:lnTo>
                  <a:pt x="449" y="800"/>
                </a:lnTo>
                <a:lnTo>
                  <a:pt x="445" y="797"/>
                </a:lnTo>
                <a:lnTo>
                  <a:pt x="442" y="793"/>
                </a:lnTo>
                <a:lnTo>
                  <a:pt x="441" y="790"/>
                </a:lnTo>
                <a:lnTo>
                  <a:pt x="439" y="785"/>
                </a:lnTo>
                <a:lnTo>
                  <a:pt x="439" y="781"/>
                </a:lnTo>
                <a:lnTo>
                  <a:pt x="439" y="735"/>
                </a:lnTo>
                <a:lnTo>
                  <a:pt x="439" y="735"/>
                </a:lnTo>
                <a:lnTo>
                  <a:pt x="439" y="730"/>
                </a:lnTo>
                <a:lnTo>
                  <a:pt x="441" y="726"/>
                </a:lnTo>
                <a:lnTo>
                  <a:pt x="442" y="722"/>
                </a:lnTo>
                <a:lnTo>
                  <a:pt x="445" y="719"/>
                </a:lnTo>
                <a:lnTo>
                  <a:pt x="449" y="717"/>
                </a:lnTo>
                <a:lnTo>
                  <a:pt x="452" y="714"/>
                </a:lnTo>
                <a:lnTo>
                  <a:pt x="457" y="713"/>
                </a:lnTo>
                <a:lnTo>
                  <a:pt x="461" y="712"/>
                </a:lnTo>
                <a:lnTo>
                  <a:pt x="461" y="712"/>
                </a:lnTo>
                <a:close/>
                <a:moveTo>
                  <a:pt x="233" y="712"/>
                </a:moveTo>
                <a:lnTo>
                  <a:pt x="334" y="712"/>
                </a:lnTo>
                <a:lnTo>
                  <a:pt x="334" y="712"/>
                </a:lnTo>
                <a:lnTo>
                  <a:pt x="338" y="713"/>
                </a:lnTo>
                <a:lnTo>
                  <a:pt x="343" y="714"/>
                </a:lnTo>
                <a:lnTo>
                  <a:pt x="346" y="717"/>
                </a:lnTo>
                <a:lnTo>
                  <a:pt x="350" y="719"/>
                </a:lnTo>
                <a:lnTo>
                  <a:pt x="353" y="722"/>
                </a:lnTo>
                <a:lnTo>
                  <a:pt x="355" y="726"/>
                </a:lnTo>
                <a:lnTo>
                  <a:pt x="356" y="730"/>
                </a:lnTo>
                <a:lnTo>
                  <a:pt x="356" y="735"/>
                </a:lnTo>
                <a:lnTo>
                  <a:pt x="356" y="781"/>
                </a:lnTo>
                <a:lnTo>
                  <a:pt x="356" y="781"/>
                </a:lnTo>
                <a:lnTo>
                  <a:pt x="356" y="785"/>
                </a:lnTo>
                <a:lnTo>
                  <a:pt x="355" y="790"/>
                </a:lnTo>
                <a:lnTo>
                  <a:pt x="353" y="793"/>
                </a:lnTo>
                <a:lnTo>
                  <a:pt x="350" y="797"/>
                </a:lnTo>
                <a:lnTo>
                  <a:pt x="346" y="800"/>
                </a:lnTo>
                <a:lnTo>
                  <a:pt x="343" y="802"/>
                </a:lnTo>
                <a:lnTo>
                  <a:pt x="338" y="803"/>
                </a:lnTo>
                <a:lnTo>
                  <a:pt x="334" y="803"/>
                </a:lnTo>
                <a:lnTo>
                  <a:pt x="233" y="803"/>
                </a:lnTo>
                <a:lnTo>
                  <a:pt x="233" y="803"/>
                </a:lnTo>
                <a:lnTo>
                  <a:pt x="229" y="803"/>
                </a:lnTo>
                <a:lnTo>
                  <a:pt x="224" y="802"/>
                </a:lnTo>
                <a:lnTo>
                  <a:pt x="221" y="800"/>
                </a:lnTo>
                <a:lnTo>
                  <a:pt x="217" y="797"/>
                </a:lnTo>
                <a:lnTo>
                  <a:pt x="215" y="793"/>
                </a:lnTo>
                <a:lnTo>
                  <a:pt x="213" y="790"/>
                </a:lnTo>
                <a:lnTo>
                  <a:pt x="211" y="785"/>
                </a:lnTo>
                <a:lnTo>
                  <a:pt x="210" y="781"/>
                </a:lnTo>
                <a:lnTo>
                  <a:pt x="210" y="735"/>
                </a:lnTo>
                <a:lnTo>
                  <a:pt x="210" y="735"/>
                </a:lnTo>
                <a:lnTo>
                  <a:pt x="211" y="730"/>
                </a:lnTo>
                <a:lnTo>
                  <a:pt x="213" y="726"/>
                </a:lnTo>
                <a:lnTo>
                  <a:pt x="215" y="722"/>
                </a:lnTo>
                <a:lnTo>
                  <a:pt x="217" y="719"/>
                </a:lnTo>
                <a:lnTo>
                  <a:pt x="221" y="717"/>
                </a:lnTo>
                <a:lnTo>
                  <a:pt x="224" y="714"/>
                </a:lnTo>
                <a:lnTo>
                  <a:pt x="229" y="713"/>
                </a:lnTo>
                <a:lnTo>
                  <a:pt x="233" y="712"/>
                </a:lnTo>
                <a:lnTo>
                  <a:pt x="233" y="712"/>
                </a:lnTo>
                <a:close/>
                <a:moveTo>
                  <a:pt x="690" y="548"/>
                </a:moveTo>
                <a:lnTo>
                  <a:pt x="790" y="548"/>
                </a:lnTo>
                <a:lnTo>
                  <a:pt x="790" y="548"/>
                </a:lnTo>
                <a:lnTo>
                  <a:pt x="797" y="549"/>
                </a:lnTo>
                <a:lnTo>
                  <a:pt x="804" y="552"/>
                </a:lnTo>
                <a:lnTo>
                  <a:pt x="808" y="557"/>
                </a:lnTo>
                <a:lnTo>
                  <a:pt x="812" y="564"/>
                </a:lnTo>
                <a:lnTo>
                  <a:pt x="812" y="564"/>
                </a:lnTo>
                <a:lnTo>
                  <a:pt x="792" y="568"/>
                </a:lnTo>
                <a:lnTo>
                  <a:pt x="774" y="574"/>
                </a:lnTo>
                <a:lnTo>
                  <a:pt x="756" y="581"/>
                </a:lnTo>
                <a:lnTo>
                  <a:pt x="738" y="588"/>
                </a:lnTo>
                <a:lnTo>
                  <a:pt x="720" y="597"/>
                </a:lnTo>
                <a:lnTo>
                  <a:pt x="703" y="607"/>
                </a:lnTo>
                <a:lnTo>
                  <a:pt x="687" y="619"/>
                </a:lnTo>
                <a:lnTo>
                  <a:pt x="671" y="630"/>
                </a:lnTo>
                <a:lnTo>
                  <a:pt x="671" y="630"/>
                </a:lnTo>
                <a:lnTo>
                  <a:pt x="668" y="624"/>
                </a:lnTo>
                <a:lnTo>
                  <a:pt x="667" y="616"/>
                </a:lnTo>
                <a:lnTo>
                  <a:pt x="667" y="571"/>
                </a:lnTo>
                <a:lnTo>
                  <a:pt x="667" y="571"/>
                </a:lnTo>
                <a:lnTo>
                  <a:pt x="668" y="566"/>
                </a:lnTo>
                <a:lnTo>
                  <a:pt x="669" y="562"/>
                </a:lnTo>
                <a:lnTo>
                  <a:pt x="671" y="558"/>
                </a:lnTo>
                <a:lnTo>
                  <a:pt x="674" y="555"/>
                </a:lnTo>
                <a:lnTo>
                  <a:pt x="677" y="551"/>
                </a:lnTo>
                <a:lnTo>
                  <a:pt x="680" y="550"/>
                </a:lnTo>
                <a:lnTo>
                  <a:pt x="685" y="548"/>
                </a:lnTo>
                <a:lnTo>
                  <a:pt x="690" y="548"/>
                </a:lnTo>
                <a:lnTo>
                  <a:pt x="690" y="548"/>
                </a:lnTo>
                <a:close/>
                <a:moveTo>
                  <a:pt x="461" y="548"/>
                </a:moveTo>
                <a:lnTo>
                  <a:pt x="562" y="548"/>
                </a:lnTo>
                <a:lnTo>
                  <a:pt x="562" y="548"/>
                </a:lnTo>
                <a:lnTo>
                  <a:pt x="566" y="548"/>
                </a:lnTo>
                <a:lnTo>
                  <a:pt x="571" y="550"/>
                </a:lnTo>
                <a:lnTo>
                  <a:pt x="574" y="551"/>
                </a:lnTo>
                <a:lnTo>
                  <a:pt x="578" y="555"/>
                </a:lnTo>
                <a:lnTo>
                  <a:pt x="581" y="558"/>
                </a:lnTo>
                <a:lnTo>
                  <a:pt x="582" y="562"/>
                </a:lnTo>
                <a:lnTo>
                  <a:pt x="585" y="566"/>
                </a:lnTo>
                <a:lnTo>
                  <a:pt x="585" y="571"/>
                </a:lnTo>
                <a:lnTo>
                  <a:pt x="585" y="616"/>
                </a:lnTo>
                <a:lnTo>
                  <a:pt x="585" y="616"/>
                </a:lnTo>
                <a:lnTo>
                  <a:pt x="585" y="621"/>
                </a:lnTo>
                <a:lnTo>
                  <a:pt x="582" y="626"/>
                </a:lnTo>
                <a:lnTo>
                  <a:pt x="581" y="629"/>
                </a:lnTo>
                <a:lnTo>
                  <a:pt x="578" y="632"/>
                </a:lnTo>
                <a:lnTo>
                  <a:pt x="574" y="636"/>
                </a:lnTo>
                <a:lnTo>
                  <a:pt x="571" y="637"/>
                </a:lnTo>
                <a:lnTo>
                  <a:pt x="566" y="639"/>
                </a:lnTo>
                <a:lnTo>
                  <a:pt x="562" y="639"/>
                </a:lnTo>
                <a:lnTo>
                  <a:pt x="461" y="639"/>
                </a:lnTo>
                <a:lnTo>
                  <a:pt x="461" y="639"/>
                </a:lnTo>
                <a:lnTo>
                  <a:pt x="457" y="639"/>
                </a:lnTo>
                <a:lnTo>
                  <a:pt x="452" y="637"/>
                </a:lnTo>
                <a:lnTo>
                  <a:pt x="449" y="636"/>
                </a:lnTo>
                <a:lnTo>
                  <a:pt x="445" y="632"/>
                </a:lnTo>
                <a:lnTo>
                  <a:pt x="442" y="629"/>
                </a:lnTo>
                <a:lnTo>
                  <a:pt x="441" y="626"/>
                </a:lnTo>
                <a:lnTo>
                  <a:pt x="439" y="621"/>
                </a:lnTo>
                <a:lnTo>
                  <a:pt x="439" y="616"/>
                </a:lnTo>
                <a:lnTo>
                  <a:pt x="439" y="571"/>
                </a:lnTo>
                <a:lnTo>
                  <a:pt x="439" y="571"/>
                </a:lnTo>
                <a:lnTo>
                  <a:pt x="439" y="566"/>
                </a:lnTo>
                <a:lnTo>
                  <a:pt x="441" y="562"/>
                </a:lnTo>
                <a:lnTo>
                  <a:pt x="442" y="558"/>
                </a:lnTo>
                <a:lnTo>
                  <a:pt x="445" y="555"/>
                </a:lnTo>
                <a:lnTo>
                  <a:pt x="449" y="551"/>
                </a:lnTo>
                <a:lnTo>
                  <a:pt x="452" y="550"/>
                </a:lnTo>
                <a:lnTo>
                  <a:pt x="457" y="548"/>
                </a:lnTo>
                <a:lnTo>
                  <a:pt x="461" y="548"/>
                </a:lnTo>
                <a:lnTo>
                  <a:pt x="461" y="548"/>
                </a:lnTo>
                <a:close/>
                <a:moveTo>
                  <a:pt x="877" y="680"/>
                </a:moveTo>
                <a:lnTo>
                  <a:pt x="877" y="680"/>
                </a:lnTo>
                <a:lnTo>
                  <a:pt x="856" y="681"/>
                </a:lnTo>
                <a:lnTo>
                  <a:pt x="837" y="685"/>
                </a:lnTo>
                <a:lnTo>
                  <a:pt x="817" y="689"/>
                </a:lnTo>
                <a:lnTo>
                  <a:pt x="799" y="696"/>
                </a:lnTo>
                <a:lnTo>
                  <a:pt x="781" y="704"/>
                </a:lnTo>
                <a:lnTo>
                  <a:pt x="765" y="714"/>
                </a:lnTo>
                <a:lnTo>
                  <a:pt x="749" y="726"/>
                </a:lnTo>
                <a:lnTo>
                  <a:pt x="735" y="740"/>
                </a:lnTo>
                <a:lnTo>
                  <a:pt x="735" y="740"/>
                </a:lnTo>
                <a:lnTo>
                  <a:pt x="722" y="753"/>
                </a:lnTo>
                <a:lnTo>
                  <a:pt x="710" y="769"/>
                </a:lnTo>
                <a:lnTo>
                  <a:pt x="700" y="785"/>
                </a:lnTo>
                <a:lnTo>
                  <a:pt x="692" y="802"/>
                </a:lnTo>
                <a:lnTo>
                  <a:pt x="685" y="822"/>
                </a:lnTo>
                <a:lnTo>
                  <a:pt x="680" y="841"/>
                </a:lnTo>
                <a:lnTo>
                  <a:pt x="677" y="861"/>
                </a:lnTo>
                <a:lnTo>
                  <a:pt x="676" y="881"/>
                </a:lnTo>
                <a:lnTo>
                  <a:pt x="676" y="881"/>
                </a:lnTo>
                <a:lnTo>
                  <a:pt x="677" y="902"/>
                </a:lnTo>
                <a:lnTo>
                  <a:pt x="680" y="921"/>
                </a:lnTo>
                <a:lnTo>
                  <a:pt x="685" y="940"/>
                </a:lnTo>
                <a:lnTo>
                  <a:pt x="692" y="960"/>
                </a:lnTo>
                <a:lnTo>
                  <a:pt x="700" y="977"/>
                </a:lnTo>
                <a:lnTo>
                  <a:pt x="710" y="993"/>
                </a:lnTo>
                <a:lnTo>
                  <a:pt x="722" y="1009"/>
                </a:lnTo>
                <a:lnTo>
                  <a:pt x="735" y="1023"/>
                </a:lnTo>
                <a:lnTo>
                  <a:pt x="735" y="1023"/>
                </a:lnTo>
                <a:lnTo>
                  <a:pt x="749" y="1036"/>
                </a:lnTo>
                <a:lnTo>
                  <a:pt x="765" y="1048"/>
                </a:lnTo>
                <a:lnTo>
                  <a:pt x="781" y="1058"/>
                </a:lnTo>
                <a:lnTo>
                  <a:pt x="799" y="1066"/>
                </a:lnTo>
                <a:lnTo>
                  <a:pt x="817" y="1073"/>
                </a:lnTo>
                <a:lnTo>
                  <a:pt x="837" y="1077"/>
                </a:lnTo>
                <a:lnTo>
                  <a:pt x="856" y="1081"/>
                </a:lnTo>
                <a:lnTo>
                  <a:pt x="877" y="1082"/>
                </a:lnTo>
                <a:lnTo>
                  <a:pt x="877" y="1082"/>
                </a:lnTo>
                <a:lnTo>
                  <a:pt x="897" y="1081"/>
                </a:lnTo>
                <a:lnTo>
                  <a:pt x="918" y="1077"/>
                </a:lnTo>
                <a:lnTo>
                  <a:pt x="936" y="1073"/>
                </a:lnTo>
                <a:lnTo>
                  <a:pt x="956" y="1066"/>
                </a:lnTo>
                <a:lnTo>
                  <a:pt x="973" y="1058"/>
                </a:lnTo>
                <a:lnTo>
                  <a:pt x="990" y="1048"/>
                </a:lnTo>
                <a:lnTo>
                  <a:pt x="1005" y="1036"/>
                </a:lnTo>
                <a:lnTo>
                  <a:pt x="1019" y="1023"/>
                </a:lnTo>
                <a:lnTo>
                  <a:pt x="1019" y="1023"/>
                </a:lnTo>
                <a:lnTo>
                  <a:pt x="1032" y="1009"/>
                </a:lnTo>
                <a:lnTo>
                  <a:pt x="1043" y="993"/>
                </a:lnTo>
                <a:lnTo>
                  <a:pt x="1054" y="977"/>
                </a:lnTo>
                <a:lnTo>
                  <a:pt x="1062" y="960"/>
                </a:lnTo>
                <a:lnTo>
                  <a:pt x="1069" y="940"/>
                </a:lnTo>
                <a:lnTo>
                  <a:pt x="1074" y="921"/>
                </a:lnTo>
                <a:lnTo>
                  <a:pt x="1077" y="902"/>
                </a:lnTo>
                <a:lnTo>
                  <a:pt x="1078" y="881"/>
                </a:lnTo>
                <a:lnTo>
                  <a:pt x="1078" y="881"/>
                </a:lnTo>
                <a:lnTo>
                  <a:pt x="1077" y="861"/>
                </a:lnTo>
                <a:lnTo>
                  <a:pt x="1074" y="841"/>
                </a:lnTo>
                <a:lnTo>
                  <a:pt x="1069" y="822"/>
                </a:lnTo>
                <a:lnTo>
                  <a:pt x="1062" y="802"/>
                </a:lnTo>
                <a:lnTo>
                  <a:pt x="1054" y="785"/>
                </a:lnTo>
                <a:lnTo>
                  <a:pt x="1043" y="769"/>
                </a:lnTo>
                <a:lnTo>
                  <a:pt x="1032" y="753"/>
                </a:lnTo>
                <a:lnTo>
                  <a:pt x="1019" y="740"/>
                </a:lnTo>
                <a:lnTo>
                  <a:pt x="1019" y="740"/>
                </a:lnTo>
                <a:lnTo>
                  <a:pt x="1005" y="726"/>
                </a:lnTo>
                <a:lnTo>
                  <a:pt x="990" y="714"/>
                </a:lnTo>
                <a:lnTo>
                  <a:pt x="973" y="704"/>
                </a:lnTo>
                <a:lnTo>
                  <a:pt x="956" y="696"/>
                </a:lnTo>
                <a:lnTo>
                  <a:pt x="936" y="689"/>
                </a:lnTo>
                <a:lnTo>
                  <a:pt x="918" y="685"/>
                </a:lnTo>
                <a:lnTo>
                  <a:pt x="897" y="681"/>
                </a:lnTo>
                <a:lnTo>
                  <a:pt x="877" y="680"/>
                </a:lnTo>
                <a:lnTo>
                  <a:pt x="877" y="680"/>
                </a:lnTo>
                <a:close/>
                <a:moveTo>
                  <a:pt x="677" y="681"/>
                </a:moveTo>
                <a:lnTo>
                  <a:pt x="677" y="681"/>
                </a:lnTo>
                <a:lnTo>
                  <a:pt x="696" y="663"/>
                </a:lnTo>
                <a:lnTo>
                  <a:pt x="718" y="646"/>
                </a:lnTo>
                <a:lnTo>
                  <a:pt x="742" y="632"/>
                </a:lnTo>
                <a:lnTo>
                  <a:pt x="767" y="620"/>
                </a:lnTo>
                <a:lnTo>
                  <a:pt x="780" y="615"/>
                </a:lnTo>
                <a:lnTo>
                  <a:pt x="792" y="611"/>
                </a:lnTo>
                <a:lnTo>
                  <a:pt x="806" y="607"/>
                </a:lnTo>
                <a:lnTo>
                  <a:pt x="820" y="604"/>
                </a:lnTo>
                <a:lnTo>
                  <a:pt x="833" y="602"/>
                </a:lnTo>
                <a:lnTo>
                  <a:pt x="848" y="599"/>
                </a:lnTo>
                <a:lnTo>
                  <a:pt x="862" y="598"/>
                </a:lnTo>
                <a:lnTo>
                  <a:pt x="877" y="598"/>
                </a:lnTo>
                <a:lnTo>
                  <a:pt x="877" y="598"/>
                </a:lnTo>
                <a:lnTo>
                  <a:pt x="892" y="598"/>
                </a:lnTo>
                <a:lnTo>
                  <a:pt x="905" y="599"/>
                </a:lnTo>
                <a:lnTo>
                  <a:pt x="920" y="602"/>
                </a:lnTo>
                <a:lnTo>
                  <a:pt x="934" y="604"/>
                </a:lnTo>
                <a:lnTo>
                  <a:pt x="948" y="607"/>
                </a:lnTo>
                <a:lnTo>
                  <a:pt x="961" y="611"/>
                </a:lnTo>
                <a:lnTo>
                  <a:pt x="974" y="615"/>
                </a:lnTo>
                <a:lnTo>
                  <a:pt x="987" y="620"/>
                </a:lnTo>
                <a:lnTo>
                  <a:pt x="1011" y="632"/>
                </a:lnTo>
                <a:lnTo>
                  <a:pt x="1035" y="646"/>
                </a:lnTo>
                <a:lnTo>
                  <a:pt x="1057" y="663"/>
                </a:lnTo>
                <a:lnTo>
                  <a:pt x="1077" y="681"/>
                </a:lnTo>
                <a:lnTo>
                  <a:pt x="1077" y="681"/>
                </a:lnTo>
                <a:lnTo>
                  <a:pt x="1095" y="701"/>
                </a:lnTo>
                <a:lnTo>
                  <a:pt x="1112" y="722"/>
                </a:lnTo>
                <a:lnTo>
                  <a:pt x="1126" y="746"/>
                </a:lnTo>
                <a:lnTo>
                  <a:pt x="1138" y="770"/>
                </a:lnTo>
                <a:lnTo>
                  <a:pt x="1143" y="784"/>
                </a:lnTo>
                <a:lnTo>
                  <a:pt x="1147" y="797"/>
                </a:lnTo>
                <a:lnTo>
                  <a:pt x="1151" y="810"/>
                </a:lnTo>
                <a:lnTo>
                  <a:pt x="1154" y="824"/>
                </a:lnTo>
                <a:lnTo>
                  <a:pt x="1156" y="838"/>
                </a:lnTo>
                <a:lnTo>
                  <a:pt x="1159" y="853"/>
                </a:lnTo>
                <a:lnTo>
                  <a:pt x="1160" y="866"/>
                </a:lnTo>
                <a:lnTo>
                  <a:pt x="1160" y="881"/>
                </a:lnTo>
                <a:lnTo>
                  <a:pt x="1160" y="881"/>
                </a:lnTo>
                <a:lnTo>
                  <a:pt x="1160" y="896"/>
                </a:lnTo>
                <a:lnTo>
                  <a:pt x="1159" y="910"/>
                </a:lnTo>
                <a:lnTo>
                  <a:pt x="1156" y="924"/>
                </a:lnTo>
                <a:lnTo>
                  <a:pt x="1154" y="938"/>
                </a:lnTo>
                <a:lnTo>
                  <a:pt x="1151" y="952"/>
                </a:lnTo>
                <a:lnTo>
                  <a:pt x="1147" y="965"/>
                </a:lnTo>
                <a:lnTo>
                  <a:pt x="1143" y="978"/>
                </a:lnTo>
                <a:lnTo>
                  <a:pt x="1138" y="992"/>
                </a:lnTo>
                <a:lnTo>
                  <a:pt x="1126" y="1016"/>
                </a:lnTo>
                <a:lnTo>
                  <a:pt x="1112" y="1040"/>
                </a:lnTo>
                <a:lnTo>
                  <a:pt x="1095" y="1061"/>
                </a:lnTo>
                <a:lnTo>
                  <a:pt x="1077" y="1081"/>
                </a:lnTo>
                <a:lnTo>
                  <a:pt x="1077" y="1081"/>
                </a:lnTo>
                <a:lnTo>
                  <a:pt x="1057" y="1099"/>
                </a:lnTo>
                <a:lnTo>
                  <a:pt x="1035" y="1116"/>
                </a:lnTo>
                <a:lnTo>
                  <a:pt x="1011" y="1130"/>
                </a:lnTo>
                <a:lnTo>
                  <a:pt x="987" y="1142"/>
                </a:lnTo>
                <a:lnTo>
                  <a:pt x="974" y="1147"/>
                </a:lnTo>
                <a:lnTo>
                  <a:pt x="961" y="1151"/>
                </a:lnTo>
                <a:lnTo>
                  <a:pt x="948" y="1155"/>
                </a:lnTo>
                <a:lnTo>
                  <a:pt x="934" y="1158"/>
                </a:lnTo>
                <a:lnTo>
                  <a:pt x="920" y="1161"/>
                </a:lnTo>
                <a:lnTo>
                  <a:pt x="905" y="1163"/>
                </a:lnTo>
                <a:lnTo>
                  <a:pt x="892" y="1164"/>
                </a:lnTo>
                <a:lnTo>
                  <a:pt x="877" y="1164"/>
                </a:lnTo>
                <a:lnTo>
                  <a:pt x="877" y="1164"/>
                </a:lnTo>
                <a:lnTo>
                  <a:pt x="862" y="1164"/>
                </a:lnTo>
                <a:lnTo>
                  <a:pt x="848" y="1163"/>
                </a:lnTo>
                <a:lnTo>
                  <a:pt x="833" y="1161"/>
                </a:lnTo>
                <a:lnTo>
                  <a:pt x="820" y="1158"/>
                </a:lnTo>
                <a:lnTo>
                  <a:pt x="806" y="1155"/>
                </a:lnTo>
                <a:lnTo>
                  <a:pt x="792" y="1151"/>
                </a:lnTo>
                <a:lnTo>
                  <a:pt x="780" y="1147"/>
                </a:lnTo>
                <a:lnTo>
                  <a:pt x="767" y="1142"/>
                </a:lnTo>
                <a:lnTo>
                  <a:pt x="742" y="1130"/>
                </a:lnTo>
                <a:lnTo>
                  <a:pt x="718" y="1116"/>
                </a:lnTo>
                <a:lnTo>
                  <a:pt x="696" y="1099"/>
                </a:lnTo>
                <a:lnTo>
                  <a:pt x="677" y="1081"/>
                </a:lnTo>
                <a:lnTo>
                  <a:pt x="677" y="1081"/>
                </a:lnTo>
                <a:lnTo>
                  <a:pt x="659" y="1061"/>
                </a:lnTo>
                <a:lnTo>
                  <a:pt x="642" y="1040"/>
                </a:lnTo>
                <a:lnTo>
                  <a:pt x="628" y="1016"/>
                </a:lnTo>
                <a:lnTo>
                  <a:pt x="617" y="992"/>
                </a:lnTo>
                <a:lnTo>
                  <a:pt x="611" y="978"/>
                </a:lnTo>
                <a:lnTo>
                  <a:pt x="606" y="965"/>
                </a:lnTo>
                <a:lnTo>
                  <a:pt x="603" y="952"/>
                </a:lnTo>
                <a:lnTo>
                  <a:pt x="599" y="938"/>
                </a:lnTo>
                <a:lnTo>
                  <a:pt x="597" y="924"/>
                </a:lnTo>
                <a:lnTo>
                  <a:pt x="595" y="910"/>
                </a:lnTo>
                <a:lnTo>
                  <a:pt x="594" y="896"/>
                </a:lnTo>
                <a:lnTo>
                  <a:pt x="594" y="881"/>
                </a:lnTo>
                <a:lnTo>
                  <a:pt x="594" y="881"/>
                </a:lnTo>
                <a:lnTo>
                  <a:pt x="594" y="866"/>
                </a:lnTo>
                <a:lnTo>
                  <a:pt x="595" y="853"/>
                </a:lnTo>
                <a:lnTo>
                  <a:pt x="597" y="838"/>
                </a:lnTo>
                <a:lnTo>
                  <a:pt x="599" y="824"/>
                </a:lnTo>
                <a:lnTo>
                  <a:pt x="603" y="810"/>
                </a:lnTo>
                <a:lnTo>
                  <a:pt x="606" y="797"/>
                </a:lnTo>
                <a:lnTo>
                  <a:pt x="611" y="784"/>
                </a:lnTo>
                <a:lnTo>
                  <a:pt x="617" y="770"/>
                </a:lnTo>
                <a:lnTo>
                  <a:pt x="628" y="746"/>
                </a:lnTo>
                <a:lnTo>
                  <a:pt x="642" y="722"/>
                </a:lnTo>
                <a:lnTo>
                  <a:pt x="659" y="701"/>
                </a:lnTo>
                <a:lnTo>
                  <a:pt x="677" y="681"/>
                </a:lnTo>
                <a:lnTo>
                  <a:pt x="677" y="681"/>
                </a:lnTo>
                <a:close/>
                <a:moveTo>
                  <a:pt x="836" y="879"/>
                </a:moveTo>
                <a:lnTo>
                  <a:pt x="836" y="879"/>
                </a:lnTo>
                <a:lnTo>
                  <a:pt x="837" y="887"/>
                </a:lnTo>
                <a:lnTo>
                  <a:pt x="838" y="896"/>
                </a:lnTo>
                <a:lnTo>
                  <a:pt x="843" y="903"/>
                </a:lnTo>
                <a:lnTo>
                  <a:pt x="848" y="910"/>
                </a:lnTo>
                <a:lnTo>
                  <a:pt x="848" y="910"/>
                </a:lnTo>
                <a:lnTo>
                  <a:pt x="854" y="915"/>
                </a:lnTo>
                <a:lnTo>
                  <a:pt x="862" y="919"/>
                </a:lnTo>
                <a:lnTo>
                  <a:pt x="869" y="921"/>
                </a:lnTo>
                <a:lnTo>
                  <a:pt x="877" y="922"/>
                </a:lnTo>
                <a:lnTo>
                  <a:pt x="885" y="921"/>
                </a:lnTo>
                <a:lnTo>
                  <a:pt x="893" y="919"/>
                </a:lnTo>
                <a:lnTo>
                  <a:pt x="900" y="915"/>
                </a:lnTo>
                <a:lnTo>
                  <a:pt x="906" y="910"/>
                </a:lnTo>
                <a:lnTo>
                  <a:pt x="906" y="910"/>
                </a:lnTo>
                <a:lnTo>
                  <a:pt x="911" y="904"/>
                </a:lnTo>
                <a:lnTo>
                  <a:pt x="914" y="897"/>
                </a:lnTo>
                <a:lnTo>
                  <a:pt x="917" y="889"/>
                </a:lnTo>
                <a:lnTo>
                  <a:pt x="918" y="881"/>
                </a:lnTo>
                <a:lnTo>
                  <a:pt x="917" y="873"/>
                </a:lnTo>
                <a:lnTo>
                  <a:pt x="914" y="865"/>
                </a:lnTo>
                <a:lnTo>
                  <a:pt x="911" y="858"/>
                </a:lnTo>
                <a:lnTo>
                  <a:pt x="906" y="853"/>
                </a:lnTo>
                <a:lnTo>
                  <a:pt x="906" y="853"/>
                </a:lnTo>
                <a:lnTo>
                  <a:pt x="898" y="847"/>
                </a:lnTo>
                <a:lnTo>
                  <a:pt x="892" y="842"/>
                </a:lnTo>
                <a:lnTo>
                  <a:pt x="882" y="840"/>
                </a:lnTo>
                <a:lnTo>
                  <a:pt x="874" y="840"/>
                </a:lnTo>
                <a:lnTo>
                  <a:pt x="806" y="772"/>
                </a:lnTo>
                <a:lnTo>
                  <a:pt x="806" y="772"/>
                </a:lnTo>
                <a:lnTo>
                  <a:pt x="801" y="768"/>
                </a:lnTo>
                <a:lnTo>
                  <a:pt x="797" y="766"/>
                </a:lnTo>
                <a:lnTo>
                  <a:pt x="791" y="764"/>
                </a:lnTo>
                <a:lnTo>
                  <a:pt x="787" y="764"/>
                </a:lnTo>
                <a:lnTo>
                  <a:pt x="781" y="764"/>
                </a:lnTo>
                <a:lnTo>
                  <a:pt x="776" y="766"/>
                </a:lnTo>
                <a:lnTo>
                  <a:pt x="772" y="768"/>
                </a:lnTo>
                <a:lnTo>
                  <a:pt x="767" y="772"/>
                </a:lnTo>
                <a:lnTo>
                  <a:pt x="767" y="772"/>
                </a:lnTo>
                <a:lnTo>
                  <a:pt x="764" y="776"/>
                </a:lnTo>
                <a:lnTo>
                  <a:pt x="762" y="781"/>
                </a:lnTo>
                <a:lnTo>
                  <a:pt x="759" y="785"/>
                </a:lnTo>
                <a:lnTo>
                  <a:pt x="759" y="791"/>
                </a:lnTo>
                <a:lnTo>
                  <a:pt x="759" y="795"/>
                </a:lnTo>
                <a:lnTo>
                  <a:pt x="762" y="801"/>
                </a:lnTo>
                <a:lnTo>
                  <a:pt x="764" y="806"/>
                </a:lnTo>
                <a:lnTo>
                  <a:pt x="767" y="810"/>
                </a:lnTo>
                <a:lnTo>
                  <a:pt x="836" y="879"/>
                </a:lnTo>
                <a:lnTo>
                  <a:pt x="836" y="87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39" name="Freeform 7"/>
          <p:cNvSpPr>
            <a:spLocks noEditPoints="1"/>
          </p:cNvSpPr>
          <p:nvPr/>
        </p:nvSpPr>
        <p:spPr bwMode="auto">
          <a:xfrm>
            <a:off x="2279922" y="2491910"/>
            <a:ext cx="379434" cy="380409"/>
          </a:xfrm>
          <a:custGeom>
            <a:avLst/>
            <a:gdLst>
              <a:gd name="T0" fmla="*/ 634 w 1166"/>
              <a:gd name="T1" fmla="*/ 983 h 1168"/>
              <a:gd name="T2" fmla="*/ 855 w 1166"/>
              <a:gd name="T3" fmla="*/ 885 h 1168"/>
              <a:gd name="T4" fmla="*/ 878 w 1166"/>
              <a:gd name="T5" fmla="*/ 852 h 1168"/>
              <a:gd name="T6" fmla="*/ 1163 w 1166"/>
              <a:gd name="T7" fmla="*/ 908 h 1168"/>
              <a:gd name="T8" fmla="*/ 937 w 1166"/>
              <a:gd name="T9" fmla="*/ 931 h 1168"/>
              <a:gd name="T10" fmla="*/ 921 w 1166"/>
              <a:gd name="T11" fmla="*/ 1044 h 1168"/>
              <a:gd name="T12" fmla="*/ 709 w 1166"/>
              <a:gd name="T13" fmla="*/ 1138 h 1168"/>
              <a:gd name="T14" fmla="*/ 673 w 1166"/>
              <a:gd name="T15" fmla="*/ 1168 h 1168"/>
              <a:gd name="T16" fmla="*/ 410 w 1166"/>
              <a:gd name="T17" fmla="*/ 1096 h 1168"/>
              <a:gd name="T18" fmla="*/ 209 w 1166"/>
              <a:gd name="T19" fmla="*/ 730 h 1168"/>
              <a:gd name="T20" fmla="*/ 249 w 1166"/>
              <a:gd name="T21" fmla="*/ 708 h 1168"/>
              <a:gd name="T22" fmla="*/ 257 w 1166"/>
              <a:gd name="T23" fmla="*/ 575 h 1168"/>
              <a:gd name="T24" fmla="*/ 53 w 1166"/>
              <a:gd name="T25" fmla="*/ 540 h 1168"/>
              <a:gd name="T26" fmla="*/ 10 w 1166"/>
              <a:gd name="T27" fmla="*/ 568 h 1168"/>
              <a:gd name="T28" fmla="*/ 10 w 1166"/>
              <a:gd name="T29" fmla="*/ 700 h 1168"/>
              <a:gd name="T30" fmla="*/ 223 w 1166"/>
              <a:gd name="T31" fmla="*/ 953 h 1168"/>
              <a:gd name="T32" fmla="*/ 333 w 1166"/>
              <a:gd name="T33" fmla="*/ 797 h 1168"/>
              <a:gd name="T34" fmla="*/ 489 w 1166"/>
              <a:gd name="T35" fmla="*/ 731 h 1168"/>
              <a:gd name="T36" fmla="*/ 420 w 1166"/>
              <a:gd name="T37" fmla="*/ 898 h 1168"/>
              <a:gd name="T38" fmla="*/ 298 w 1166"/>
              <a:gd name="T39" fmla="*/ 1036 h 1168"/>
              <a:gd name="T40" fmla="*/ 228 w 1166"/>
              <a:gd name="T41" fmla="*/ 1031 h 1168"/>
              <a:gd name="T42" fmla="*/ 215 w 1166"/>
              <a:gd name="T43" fmla="*/ 963 h 1168"/>
              <a:gd name="T44" fmla="*/ 566 w 1166"/>
              <a:gd name="T45" fmla="*/ 11 h 1168"/>
              <a:gd name="T46" fmla="*/ 606 w 1166"/>
              <a:gd name="T47" fmla="*/ 58 h 1168"/>
              <a:gd name="T48" fmla="*/ 610 w 1166"/>
              <a:gd name="T49" fmla="*/ 113 h 1168"/>
              <a:gd name="T50" fmla="*/ 576 w 1166"/>
              <a:gd name="T51" fmla="*/ 176 h 1168"/>
              <a:gd name="T52" fmla="*/ 517 w 1166"/>
              <a:gd name="T53" fmla="*/ 208 h 1168"/>
              <a:gd name="T54" fmla="*/ 467 w 1166"/>
              <a:gd name="T55" fmla="*/ 189 h 1168"/>
              <a:gd name="T56" fmla="*/ 435 w 1166"/>
              <a:gd name="T57" fmla="*/ 127 h 1168"/>
              <a:gd name="T58" fmla="*/ 438 w 1166"/>
              <a:gd name="T59" fmla="*/ 66 h 1168"/>
              <a:gd name="T60" fmla="*/ 474 w 1166"/>
              <a:gd name="T61" fmla="*/ 16 h 1168"/>
              <a:gd name="T62" fmla="*/ 532 w 1166"/>
              <a:gd name="T63" fmla="*/ 1 h 1168"/>
              <a:gd name="T64" fmla="*/ 564 w 1166"/>
              <a:gd name="T65" fmla="*/ 268 h 1168"/>
              <a:gd name="T66" fmla="*/ 684 w 1166"/>
              <a:gd name="T67" fmla="*/ 378 h 1168"/>
              <a:gd name="T68" fmla="*/ 822 w 1166"/>
              <a:gd name="T69" fmla="*/ 391 h 1168"/>
              <a:gd name="T70" fmla="*/ 861 w 1166"/>
              <a:gd name="T71" fmla="*/ 417 h 1168"/>
              <a:gd name="T72" fmla="*/ 851 w 1166"/>
              <a:gd name="T73" fmla="*/ 471 h 1168"/>
              <a:gd name="T74" fmla="*/ 725 w 1166"/>
              <a:gd name="T75" fmla="*/ 489 h 1168"/>
              <a:gd name="T76" fmla="*/ 633 w 1166"/>
              <a:gd name="T77" fmla="*/ 467 h 1168"/>
              <a:gd name="T78" fmla="*/ 547 w 1166"/>
              <a:gd name="T79" fmla="*/ 559 h 1168"/>
              <a:gd name="T80" fmla="*/ 683 w 1166"/>
              <a:gd name="T81" fmla="*/ 630 h 1168"/>
              <a:gd name="T82" fmla="*/ 768 w 1166"/>
              <a:gd name="T83" fmla="*/ 746 h 1168"/>
              <a:gd name="T84" fmla="*/ 805 w 1166"/>
              <a:gd name="T85" fmla="*/ 877 h 1168"/>
              <a:gd name="T86" fmla="*/ 753 w 1166"/>
              <a:gd name="T87" fmla="*/ 919 h 1168"/>
              <a:gd name="T88" fmla="*/ 700 w 1166"/>
              <a:gd name="T89" fmla="*/ 890 h 1168"/>
              <a:gd name="T90" fmla="*/ 587 w 1166"/>
              <a:gd name="T91" fmla="*/ 728 h 1168"/>
              <a:gd name="T92" fmla="*/ 331 w 1166"/>
              <a:gd name="T93" fmla="*/ 633 h 1168"/>
              <a:gd name="T94" fmla="*/ 291 w 1166"/>
              <a:gd name="T95" fmla="*/ 579 h 1168"/>
              <a:gd name="T96" fmla="*/ 266 w 1166"/>
              <a:gd name="T97" fmla="*/ 358 h 1168"/>
              <a:gd name="T98" fmla="*/ 234 w 1166"/>
              <a:gd name="T99" fmla="*/ 414 h 1168"/>
              <a:gd name="T100" fmla="*/ 205 w 1166"/>
              <a:gd name="T101" fmla="*/ 510 h 1168"/>
              <a:gd name="T102" fmla="*/ 150 w 1166"/>
              <a:gd name="T103" fmla="*/ 508 h 1168"/>
              <a:gd name="T104" fmla="*/ 136 w 1166"/>
              <a:gd name="T105" fmla="*/ 437 h 1168"/>
              <a:gd name="T106" fmla="*/ 184 w 1166"/>
              <a:gd name="T107" fmla="*/ 298 h 1168"/>
              <a:gd name="T108" fmla="*/ 353 w 1166"/>
              <a:gd name="T109" fmla="*/ 213 h 1168"/>
              <a:gd name="T110" fmla="*/ 447 w 1166"/>
              <a:gd name="T111" fmla="*/ 226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66" h="1168">
                <a:moveTo>
                  <a:pt x="436" y="1086"/>
                </a:moveTo>
                <a:lnTo>
                  <a:pt x="627" y="1086"/>
                </a:lnTo>
                <a:lnTo>
                  <a:pt x="627" y="1004"/>
                </a:lnTo>
                <a:lnTo>
                  <a:pt x="627" y="1004"/>
                </a:lnTo>
                <a:lnTo>
                  <a:pt x="628" y="997"/>
                </a:lnTo>
                <a:lnTo>
                  <a:pt x="630" y="990"/>
                </a:lnTo>
                <a:lnTo>
                  <a:pt x="634" y="983"/>
                </a:lnTo>
                <a:lnTo>
                  <a:pt x="638" y="978"/>
                </a:lnTo>
                <a:lnTo>
                  <a:pt x="643" y="973"/>
                </a:lnTo>
                <a:lnTo>
                  <a:pt x="650" y="971"/>
                </a:lnTo>
                <a:lnTo>
                  <a:pt x="657" y="968"/>
                </a:lnTo>
                <a:lnTo>
                  <a:pt x="664" y="967"/>
                </a:lnTo>
                <a:lnTo>
                  <a:pt x="855" y="967"/>
                </a:lnTo>
                <a:lnTo>
                  <a:pt x="855" y="885"/>
                </a:lnTo>
                <a:lnTo>
                  <a:pt x="855" y="885"/>
                </a:lnTo>
                <a:lnTo>
                  <a:pt x="856" y="878"/>
                </a:lnTo>
                <a:lnTo>
                  <a:pt x="859" y="872"/>
                </a:lnTo>
                <a:lnTo>
                  <a:pt x="862" y="865"/>
                </a:lnTo>
                <a:lnTo>
                  <a:pt x="867" y="859"/>
                </a:lnTo>
                <a:lnTo>
                  <a:pt x="871" y="854"/>
                </a:lnTo>
                <a:lnTo>
                  <a:pt x="878" y="852"/>
                </a:lnTo>
                <a:lnTo>
                  <a:pt x="885" y="850"/>
                </a:lnTo>
                <a:lnTo>
                  <a:pt x="892" y="849"/>
                </a:lnTo>
                <a:lnTo>
                  <a:pt x="1166" y="849"/>
                </a:lnTo>
                <a:lnTo>
                  <a:pt x="1166" y="894"/>
                </a:lnTo>
                <a:lnTo>
                  <a:pt x="1166" y="894"/>
                </a:lnTo>
                <a:lnTo>
                  <a:pt x="1165" y="901"/>
                </a:lnTo>
                <a:lnTo>
                  <a:pt x="1163" y="908"/>
                </a:lnTo>
                <a:lnTo>
                  <a:pt x="1160" y="915"/>
                </a:lnTo>
                <a:lnTo>
                  <a:pt x="1155" y="921"/>
                </a:lnTo>
                <a:lnTo>
                  <a:pt x="1150" y="925"/>
                </a:lnTo>
                <a:lnTo>
                  <a:pt x="1144" y="927"/>
                </a:lnTo>
                <a:lnTo>
                  <a:pt x="1136" y="930"/>
                </a:lnTo>
                <a:lnTo>
                  <a:pt x="1129" y="931"/>
                </a:lnTo>
                <a:lnTo>
                  <a:pt x="937" y="931"/>
                </a:lnTo>
                <a:lnTo>
                  <a:pt x="937" y="1013"/>
                </a:lnTo>
                <a:lnTo>
                  <a:pt x="937" y="1013"/>
                </a:lnTo>
                <a:lnTo>
                  <a:pt x="937" y="1020"/>
                </a:lnTo>
                <a:lnTo>
                  <a:pt x="935" y="1027"/>
                </a:lnTo>
                <a:lnTo>
                  <a:pt x="932" y="1034"/>
                </a:lnTo>
                <a:lnTo>
                  <a:pt x="927" y="1039"/>
                </a:lnTo>
                <a:lnTo>
                  <a:pt x="921" y="1044"/>
                </a:lnTo>
                <a:lnTo>
                  <a:pt x="916" y="1046"/>
                </a:lnTo>
                <a:lnTo>
                  <a:pt x="909" y="1048"/>
                </a:lnTo>
                <a:lnTo>
                  <a:pt x="901" y="1049"/>
                </a:lnTo>
                <a:lnTo>
                  <a:pt x="709" y="1049"/>
                </a:lnTo>
                <a:lnTo>
                  <a:pt x="709" y="1132"/>
                </a:lnTo>
                <a:lnTo>
                  <a:pt x="709" y="1132"/>
                </a:lnTo>
                <a:lnTo>
                  <a:pt x="709" y="1138"/>
                </a:lnTo>
                <a:lnTo>
                  <a:pt x="707" y="1145"/>
                </a:lnTo>
                <a:lnTo>
                  <a:pt x="703" y="1152"/>
                </a:lnTo>
                <a:lnTo>
                  <a:pt x="699" y="1158"/>
                </a:lnTo>
                <a:lnTo>
                  <a:pt x="693" y="1162"/>
                </a:lnTo>
                <a:lnTo>
                  <a:pt x="687" y="1165"/>
                </a:lnTo>
                <a:lnTo>
                  <a:pt x="681" y="1167"/>
                </a:lnTo>
                <a:lnTo>
                  <a:pt x="673" y="1168"/>
                </a:lnTo>
                <a:lnTo>
                  <a:pt x="399" y="1168"/>
                </a:lnTo>
                <a:lnTo>
                  <a:pt x="399" y="1123"/>
                </a:lnTo>
                <a:lnTo>
                  <a:pt x="399" y="1123"/>
                </a:lnTo>
                <a:lnTo>
                  <a:pt x="400" y="1116"/>
                </a:lnTo>
                <a:lnTo>
                  <a:pt x="402" y="1109"/>
                </a:lnTo>
                <a:lnTo>
                  <a:pt x="406" y="1102"/>
                </a:lnTo>
                <a:lnTo>
                  <a:pt x="410" y="1096"/>
                </a:lnTo>
                <a:lnTo>
                  <a:pt x="416" y="1092"/>
                </a:lnTo>
                <a:lnTo>
                  <a:pt x="422" y="1089"/>
                </a:lnTo>
                <a:lnTo>
                  <a:pt x="428" y="1087"/>
                </a:lnTo>
                <a:lnTo>
                  <a:pt x="436" y="1086"/>
                </a:lnTo>
                <a:lnTo>
                  <a:pt x="436" y="1086"/>
                </a:lnTo>
                <a:close/>
                <a:moveTo>
                  <a:pt x="37" y="715"/>
                </a:moveTo>
                <a:lnTo>
                  <a:pt x="209" y="730"/>
                </a:lnTo>
                <a:lnTo>
                  <a:pt x="209" y="730"/>
                </a:lnTo>
                <a:lnTo>
                  <a:pt x="218" y="730"/>
                </a:lnTo>
                <a:lnTo>
                  <a:pt x="226" y="728"/>
                </a:lnTo>
                <a:lnTo>
                  <a:pt x="233" y="724"/>
                </a:lnTo>
                <a:lnTo>
                  <a:pt x="240" y="721"/>
                </a:lnTo>
                <a:lnTo>
                  <a:pt x="246" y="715"/>
                </a:lnTo>
                <a:lnTo>
                  <a:pt x="249" y="708"/>
                </a:lnTo>
                <a:lnTo>
                  <a:pt x="253" y="700"/>
                </a:lnTo>
                <a:lnTo>
                  <a:pt x="254" y="692"/>
                </a:lnTo>
                <a:lnTo>
                  <a:pt x="263" y="599"/>
                </a:lnTo>
                <a:lnTo>
                  <a:pt x="263" y="599"/>
                </a:lnTo>
                <a:lnTo>
                  <a:pt x="262" y="590"/>
                </a:lnTo>
                <a:lnTo>
                  <a:pt x="261" y="582"/>
                </a:lnTo>
                <a:lnTo>
                  <a:pt x="257" y="575"/>
                </a:lnTo>
                <a:lnTo>
                  <a:pt x="253" y="568"/>
                </a:lnTo>
                <a:lnTo>
                  <a:pt x="247" y="562"/>
                </a:lnTo>
                <a:lnTo>
                  <a:pt x="240" y="559"/>
                </a:lnTo>
                <a:lnTo>
                  <a:pt x="233" y="555"/>
                </a:lnTo>
                <a:lnTo>
                  <a:pt x="225" y="554"/>
                </a:lnTo>
                <a:lnTo>
                  <a:pt x="53" y="540"/>
                </a:lnTo>
                <a:lnTo>
                  <a:pt x="53" y="540"/>
                </a:lnTo>
                <a:lnTo>
                  <a:pt x="44" y="540"/>
                </a:lnTo>
                <a:lnTo>
                  <a:pt x="36" y="541"/>
                </a:lnTo>
                <a:lnTo>
                  <a:pt x="29" y="544"/>
                </a:lnTo>
                <a:lnTo>
                  <a:pt x="22" y="549"/>
                </a:lnTo>
                <a:lnTo>
                  <a:pt x="16" y="554"/>
                </a:lnTo>
                <a:lnTo>
                  <a:pt x="13" y="561"/>
                </a:lnTo>
                <a:lnTo>
                  <a:pt x="10" y="568"/>
                </a:lnTo>
                <a:lnTo>
                  <a:pt x="8" y="576"/>
                </a:lnTo>
                <a:lnTo>
                  <a:pt x="0" y="671"/>
                </a:lnTo>
                <a:lnTo>
                  <a:pt x="0" y="671"/>
                </a:lnTo>
                <a:lnTo>
                  <a:pt x="0" y="679"/>
                </a:lnTo>
                <a:lnTo>
                  <a:pt x="2" y="687"/>
                </a:lnTo>
                <a:lnTo>
                  <a:pt x="5" y="694"/>
                </a:lnTo>
                <a:lnTo>
                  <a:pt x="10" y="700"/>
                </a:lnTo>
                <a:lnTo>
                  <a:pt x="15" y="706"/>
                </a:lnTo>
                <a:lnTo>
                  <a:pt x="22" y="711"/>
                </a:lnTo>
                <a:lnTo>
                  <a:pt x="29" y="714"/>
                </a:lnTo>
                <a:lnTo>
                  <a:pt x="37" y="715"/>
                </a:lnTo>
                <a:lnTo>
                  <a:pt x="37" y="715"/>
                </a:lnTo>
                <a:close/>
                <a:moveTo>
                  <a:pt x="223" y="953"/>
                </a:moveTo>
                <a:lnTo>
                  <a:pt x="223" y="953"/>
                </a:lnTo>
                <a:lnTo>
                  <a:pt x="278" y="889"/>
                </a:lnTo>
                <a:lnTo>
                  <a:pt x="297" y="862"/>
                </a:lnTo>
                <a:lnTo>
                  <a:pt x="306" y="851"/>
                </a:lnTo>
                <a:lnTo>
                  <a:pt x="313" y="838"/>
                </a:lnTo>
                <a:lnTo>
                  <a:pt x="320" y="826"/>
                </a:lnTo>
                <a:lnTo>
                  <a:pt x="327" y="812"/>
                </a:lnTo>
                <a:lnTo>
                  <a:pt x="333" y="797"/>
                </a:lnTo>
                <a:lnTo>
                  <a:pt x="338" y="780"/>
                </a:lnTo>
                <a:lnTo>
                  <a:pt x="350" y="741"/>
                </a:lnTo>
                <a:lnTo>
                  <a:pt x="362" y="691"/>
                </a:lnTo>
                <a:lnTo>
                  <a:pt x="362" y="691"/>
                </a:lnTo>
                <a:lnTo>
                  <a:pt x="476" y="728"/>
                </a:lnTo>
                <a:lnTo>
                  <a:pt x="476" y="728"/>
                </a:lnTo>
                <a:lnTo>
                  <a:pt x="489" y="731"/>
                </a:lnTo>
                <a:lnTo>
                  <a:pt x="489" y="731"/>
                </a:lnTo>
                <a:lnTo>
                  <a:pt x="469" y="788"/>
                </a:lnTo>
                <a:lnTo>
                  <a:pt x="454" y="832"/>
                </a:lnTo>
                <a:lnTo>
                  <a:pt x="446" y="851"/>
                </a:lnTo>
                <a:lnTo>
                  <a:pt x="438" y="868"/>
                </a:lnTo>
                <a:lnTo>
                  <a:pt x="428" y="883"/>
                </a:lnTo>
                <a:lnTo>
                  <a:pt x="420" y="898"/>
                </a:lnTo>
                <a:lnTo>
                  <a:pt x="411" y="911"/>
                </a:lnTo>
                <a:lnTo>
                  <a:pt x="401" y="925"/>
                </a:lnTo>
                <a:lnTo>
                  <a:pt x="376" y="954"/>
                </a:lnTo>
                <a:lnTo>
                  <a:pt x="346" y="987"/>
                </a:lnTo>
                <a:lnTo>
                  <a:pt x="307" y="1028"/>
                </a:lnTo>
                <a:lnTo>
                  <a:pt x="307" y="1028"/>
                </a:lnTo>
                <a:lnTo>
                  <a:pt x="298" y="1036"/>
                </a:lnTo>
                <a:lnTo>
                  <a:pt x="287" y="1043"/>
                </a:lnTo>
                <a:lnTo>
                  <a:pt x="277" y="1046"/>
                </a:lnTo>
                <a:lnTo>
                  <a:pt x="266" y="1046"/>
                </a:lnTo>
                <a:lnTo>
                  <a:pt x="255" y="1046"/>
                </a:lnTo>
                <a:lnTo>
                  <a:pt x="245" y="1043"/>
                </a:lnTo>
                <a:lnTo>
                  <a:pt x="236" y="1038"/>
                </a:lnTo>
                <a:lnTo>
                  <a:pt x="228" y="1031"/>
                </a:lnTo>
                <a:lnTo>
                  <a:pt x="220" y="1024"/>
                </a:lnTo>
                <a:lnTo>
                  <a:pt x="214" y="1015"/>
                </a:lnTo>
                <a:lnTo>
                  <a:pt x="210" y="1006"/>
                </a:lnTo>
                <a:lnTo>
                  <a:pt x="208" y="996"/>
                </a:lnTo>
                <a:lnTo>
                  <a:pt x="208" y="986"/>
                </a:lnTo>
                <a:lnTo>
                  <a:pt x="210" y="974"/>
                </a:lnTo>
                <a:lnTo>
                  <a:pt x="215" y="963"/>
                </a:lnTo>
                <a:lnTo>
                  <a:pt x="223" y="953"/>
                </a:lnTo>
                <a:lnTo>
                  <a:pt x="223" y="953"/>
                </a:lnTo>
                <a:close/>
                <a:moveTo>
                  <a:pt x="541" y="2"/>
                </a:moveTo>
                <a:lnTo>
                  <a:pt x="541" y="2"/>
                </a:lnTo>
                <a:lnTo>
                  <a:pt x="551" y="4"/>
                </a:lnTo>
                <a:lnTo>
                  <a:pt x="559" y="8"/>
                </a:lnTo>
                <a:lnTo>
                  <a:pt x="566" y="11"/>
                </a:lnTo>
                <a:lnTo>
                  <a:pt x="574" y="17"/>
                </a:lnTo>
                <a:lnTo>
                  <a:pt x="581" y="22"/>
                </a:lnTo>
                <a:lnTo>
                  <a:pt x="587" y="28"/>
                </a:lnTo>
                <a:lnTo>
                  <a:pt x="593" y="35"/>
                </a:lnTo>
                <a:lnTo>
                  <a:pt x="598" y="42"/>
                </a:lnTo>
                <a:lnTo>
                  <a:pt x="602" y="50"/>
                </a:lnTo>
                <a:lnTo>
                  <a:pt x="606" y="58"/>
                </a:lnTo>
                <a:lnTo>
                  <a:pt x="609" y="66"/>
                </a:lnTo>
                <a:lnTo>
                  <a:pt x="611" y="75"/>
                </a:lnTo>
                <a:lnTo>
                  <a:pt x="612" y="84"/>
                </a:lnTo>
                <a:lnTo>
                  <a:pt x="612" y="93"/>
                </a:lnTo>
                <a:lnTo>
                  <a:pt x="611" y="104"/>
                </a:lnTo>
                <a:lnTo>
                  <a:pt x="610" y="113"/>
                </a:lnTo>
                <a:lnTo>
                  <a:pt x="610" y="113"/>
                </a:lnTo>
                <a:lnTo>
                  <a:pt x="608" y="122"/>
                </a:lnTo>
                <a:lnTo>
                  <a:pt x="604" y="132"/>
                </a:lnTo>
                <a:lnTo>
                  <a:pt x="600" y="141"/>
                </a:lnTo>
                <a:lnTo>
                  <a:pt x="595" y="150"/>
                </a:lnTo>
                <a:lnTo>
                  <a:pt x="589" y="158"/>
                </a:lnTo>
                <a:lnTo>
                  <a:pt x="582" y="168"/>
                </a:lnTo>
                <a:lnTo>
                  <a:pt x="576" y="176"/>
                </a:lnTo>
                <a:lnTo>
                  <a:pt x="569" y="182"/>
                </a:lnTo>
                <a:lnTo>
                  <a:pt x="561" y="189"/>
                </a:lnTo>
                <a:lnTo>
                  <a:pt x="553" y="195"/>
                </a:lnTo>
                <a:lnTo>
                  <a:pt x="544" y="200"/>
                </a:lnTo>
                <a:lnTo>
                  <a:pt x="535" y="203"/>
                </a:lnTo>
                <a:lnTo>
                  <a:pt x="527" y="206"/>
                </a:lnTo>
                <a:lnTo>
                  <a:pt x="517" y="208"/>
                </a:lnTo>
                <a:lnTo>
                  <a:pt x="508" y="208"/>
                </a:lnTo>
                <a:lnTo>
                  <a:pt x="499" y="206"/>
                </a:lnTo>
                <a:lnTo>
                  <a:pt x="499" y="206"/>
                </a:lnTo>
                <a:lnTo>
                  <a:pt x="490" y="204"/>
                </a:lnTo>
                <a:lnTo>
                  <a:pt x="482" y="200"/>
                </a:lnTo>
                <a:lnTo>
                  <a:pt x="474" y="195"/>
                </a:lnTo>
                <a:lnTo>
                  <a:pt x="467" y="189"/>
                </a:lnTo>
                <a:lnTo>
                  <a:pt x="460" y="181"/>
                </a:lnTo>
                <a:lnTo>
                  <a:pt x="455" y="174"/>
                </a:lnTo>
                <a:lnTo>
                  <a:pt x="449" y="165"/>
                </a:lnTo>
                <a:lnTo>
                  <a:pt x="444" y="156"/>
                </a:lnTo>
                <a:lnTo>
                  <a:pt x="441" y="147"/>
                </a:lnTo>
                <a:lnTo>
                  <a:pt x="438" y="137"/>
                </a:lnTo>
                <a:lnTo>
                  <a:pt x="435" y="127"/>
                </a:lnTo>
                <a:lnTo>
                  <a:pt x="433" y="116"/>
                </a:lnTo>
                <a:lnTo>
                  <a:pt x="433" y="106"/>
                </a:lnTo>
                <a:lnTo>
                  <a:pt x="433" y="96"/>
                </a:lnTo>
                <a:lnTo>
                  <a:pt x="433" y="85"/>
                </a:lnTo>
                <a:lnTo>
                  <a:pt x="435" y="75"/>
                </a:lnTo>
                <a:lnTo>
                  <a:pt x="435" y="75"/>
                </a:lnTo>
                <a:lnTo>
                  <a:pt x="438" y="66"/>
                </a:lnTo>
                <a:lnTo>
                  <a:pt x="441" y="57"/>
                </a:lnTo>
                <a:lnTo>
                  <a:pt x="444" y="49"/>
                </a:lnTo>
                <a:lnTo>
                  <a:pt x="449" y="41"/>
                </a:lnTo>
                <a:lnTo>
                  <a:pt x="455" y="34"/>
                </a:lnTo>
                <a:lnTo>
                  <a:pt x="460" y="27"/>
                </a:lnTo>
                <a:lnTo>
                  <a:pt x="467" y="22"/>
                </a:lnTo>
                <a:lnTo>
                  <a:pt x="474" y="16"/>
                </a:lnTo>
                <a:lnTo>
                  <a:pt x="482" y="11"/>
                </a:lnTo>
                <a:lnTo>
                  <a:pt x="489" y="8"/>
                </a:lnTo>
                <a:lnTo>
                  <a:pt x="498" y="4"/>
                </a:lnTo>
                <a:lnTo>
                  <a:pt x="506" y="2"/>
                </a:lnTo>
                <a:lnTo>
                  <a:pt x="515" y="1"/>
                </a:lnTo>
                <a:lnTo>
                  <a:pt x="523" y="0"/>
                </a:lnTo>
                <a:lnTo>
                  <a:pt x="532" y="1"/>
                </a:lnTo>
                <a:lnTo>
                  <a:pt x="541" y="2"/>
                </a:lnTo>
                <a:lnTo>
                  <a:pt x="541" y="2"/>
                </a:lnTo>
                <a:close/>
                <a:moveTo>
                  <a:pt x="531" y="253"/>
                </a:moveTo>
                <a:lnTo>
                  <a:pt x="531" y="253"/>
                </a:lnTo>
                <a:lnTo>
                  <a:pt x="540" y="257"/>
                </a:lnTo>
                <a:lnTo>
                  <a:pt x="552" y="261"/>
                </a:lnTo>
                <a:lnTo>
                  <a:pt x="564" y="268"/>
                </a:lnTo>
                <a:lnTo>
                  <a:pt x="570" y="273"/>
                </a:lnTo>
                <a:lnTo>
                  <a:pt x="576" y="277"/>
                </a:lnTo>
                <a:lnTo>
                  <a:pt x="576" y="277"/>
                </a:lnTo>
                <a:lnTo>
                  <a:pt x="650" y="349"/>
                </a:lnTo>
                <a:lnTo>
                  <a:pt x="662" y="360"/>
                </a:lnTo>
                <a:lnTo>
                  <a:pt x="674" y="370"/>
                </a:lnTo>
                <a:lnTo>
                  <a:pt x="684" y="378"/>
                </a:lnTo>
                <a:lnTo>
                  <a:pt x="694" y="383"/>
                </a:lnTo>
                <a:lnTo>
                  <a:pt x="705" y="388"/>
                </a:lnTo>
                <a:lnTo>
                  <a:pt x="716" y="390"/>
                </a:lnTo>
                <a:lnTo>
                  <a:pt x="727" y="392"/>
                </a:lnTo>
                <a:lnTo>
                  <a:pt x="741" y="393"/>
                </a:lnTo>
                <a:lnTo>
                  <a:pt x="775" y="393"/>
                </a:lnTo>
                <a:lnTo>
                  <a:pt x="822" y="391"/>
                </a:lnTo>
                <a:lnTo>
                  <a:pt x="822" y="391"/>
                </a:lnTo>
                <a:lnTo>
                  <a:pt x="831" y="392"/>
                </a:lnTo>
                <a:lnTo>
                  <a:pt x="840" y="395"/>
                </a:lnTo>
                <a:lnTo>
                  <a:pt x="847" y="398"/>
                </a:lnTo>
                <a:lnTo>
                  <a:pt x="853" y="404"/>
                </a:lnTo>
                <a:lnTo>
                  <a:pt x="858" y="411"/>
                </a:lnTo>
                <a:lnTo>
                  <a:pt x="861" y="417"/>
                </a:lnTo>
                <a:lnTo>
                  <a:pt x="862" y="425"/>
                </a:lnTo>
                <a:lnTo>
                  <a:pt x="863" y="433"/>
                </a:lnTo>
                <a:lnTo>
                  <a:pt x="863" y="443"/>
                </a:lnTo>
                <a:lnTo>
                  <a:pt x="862" y="451"/>
                </a:lnTo>
                <a:lnTo>
                  <a:pt x="859" y="457"/>
                </a:lnTo>
                <a:lnTo>
                  <a:pt x="855" y="464"/>
                </a:lnTo>
                <a:lnTo>
                  <a:pt x="851" y="471"/>
                </a:lnTo>
                <a:lnTo>
                  <a:pt x="845" y="476"/>
                </a:lnTo>
                <a:lnTo>
                  <a:pt x="837" y="479"/>
                </a:lnTo>
                <a:lnTo>
                  <a:pt x="829" y="480"/>
                </a:lnTo>
                <a:lnTo>
                  <a:pt x="829" y="480"/>
                </a:lnTo>
                <a:lnTo>
                  <a:pt x="780" y="486"/>
                </a:lnTo>
                <a:lnTo>
                  <a:pt x="741" y="489"/>
                </a:lnTo>
                <a:lnTo>
                  <a:pt x="725" y="489"/>
                </a:lnTo>
                <a:lnTo>
                  <a:pt x="710" y="489"/>
                </a:lnTo>
                <a:lnTo>
                  <a:pt x="697" y="489"/>
                </a:lnTo>
                <a:lnTo>
                  <a:pt x="683" y="487"/>
                </a:lnTo>
                <a:lnTo>
                  <a:pt x="670" y="484"/>
                </a:lnTo>
                <a:lnTo>
                  <a:pt x="658" y="479"/>
                </a:lnTo>
                <a:lnTo>
                  <a:pt x="646" y="473"/>
                </a:lnTo>
                <a:lnTo>
                  <a:pt x="633" y="467"/>
                </a:lnTo>
                <a:lnTo>
                  <a:pt x="619" y="456"/>
                </a:lnTo>
                <a:lnTo>
                  <a:pt x="604" y="446"/>
                </a:lnTo>
                <a:lnTo>
                  <a:pt x="569" y="416"/>
                </a:lnTo>
                <a:lnTo>
                  <a:pt x="546" y="544"/>
                </a:lnTo>
                <a:lnTo>
                  <a:pt x="546" y="544"/>
                </a:lnTo>
                <a:lnTo>
                  <a:pt x="545" y="552"/>
                </a:lnTo>
                <a:lnTo>
                  <a:pt x="547" y="559"/>
                </a:lnTo>
                <a:lnTo>
                  <a:pt x="552" y="565"/>
                </a:lnTo>
                <a:lnTo>
                  <a:pt x="557" y="569"/>
                </a:lnTo>
                <a:lnTo>
                  <a:pt x="557" y="569"/>
                </a:lnTo>
                <a:lnTo>
                  <a:pt x="608" y="591"/>
                </a:lnTo>
                <a:lnTo>
                  <a:pt x="649" y="610"/>
                </a:lnTo>
                <a:lnTo>
                  <a:pt x="667" y="619"/>
                </a:lnTo>
                <a:lnTo>
                  <a:pt x="683" y="630"/>
                </a:lnTo>
                <a:lnTo>
                  <a:pt x="698" y="640"/>
                </a:lnTo>
                <a:lnTo>
                  <a:pt x="711" y="652"/>
                </a:lnTo>
                <a:lnTo>
                  <a:pt x="724" y="666"/>
                </a:lnTo>
                <a:lnTo>
                  <a:pt x="735" y="682"/>
                </a:lnTo>
                <a:lnTo>
                  <a:pt x="747" y="700"/>
                </a:lnTo>
                <a:lnTo>
                  <a:pt x="758" y="722"/>
                </a:lnTo>
                <a:lnTo>
                  <a:pt x="768" y="746"/>
                </a:lnTo>
                <a:lnTo>
                  <a:pt x="780" y="775"/>
                </a:lnTo>
                <a:lnTo>
                  <a:pt x="791" y="806"/>
                </a:lnTo>
                <a:lnTo>
                  <a:pt x="803" y="843"/>
                </a:lnTo>
                <a:lnTo>
                  <a:pt x="803" y="843"/>
                </a:lnTo>
                <a:lnTo>
                  <a:pt x="806" y="856"/>
                </a:lnTo>
                <a:lnTo>
                  <a:pt x="807" y="867"/>
                </a:lnTo>
                <a:lnTo>
                  <a:pt x="805" y="877"/>
                </a:lnTo>
                <a:lnTo>
                  <a:pt x="802" y="886"/>
                </a:lnTo>
                <a:lnTo>
                  <a:pt x="796" y="895"/>
                </a:lnTo>
                <a:lnTo>
                  <a:pt x="789" y="902"/>
                </a:lnTo>
                <a:lnTo>
                  <a:pt x="781" y="909"/>
                </a:lnTo>
                <a:lnTo>
                  <a:pt x="772" y="914"/>
                </a:lnTo>
                <a:lnTo>
                  <a:pt x="763" y="917"/>
                </a:lnTo>
                <a:lnTo>
                  <a:pt x="753" y="919"/>
                </a:lnTo>
                <a:lnTo>
                  <a:pt x="742" y="919"/>
                </a:lnTo>
                <a:lnTo>
                  <a:pt x="733" y="917"/>
                </a:lnTo>
                <a:lnTo>
                  <a:pt x="723" y="914"/>
                </a:lnTo>
                <a:lnTo>
                  <a:pt x="715" y="908"/>
                </a:lnTo>
                <a:lnTo>
                  <a:pt x="707" y="900"/>
                </a:lnTo>
                <a:lnTo>
                  <a:pt x="700" y="890"/>
                </a:lnTo>
                <a:lnTo>
                  <a:pt x="700" y="890"/>
                </a:lnTo>
                <a:lnTo>
                  <a:pt x="682" y="854"/>
                </a:lnTo>
                <a:lnTo>
                  <a:pt x="665" y="824"/>
                </a:lnTo>
                <a:lnTo>
                  <a:pt x="649" y="798"/>
                </a:lnTo>
                <a:lnTo>
                  <a:pt x="634" y="776"/>
                </a:lnTo>
                <a:lnTo>
                  <a:pt x="619" y="757"/>
                </a:lnTo>
                <a:lnTo>
                  <a:pt x="603" y="741"/>
                </a:lnTo>
                <a:lnTo>
                  <a:pt x="587" y="728"/>
                </a:lnTo>
                <a:lnTo>
                  <a:pt x="570" y="716"/>
                </a:lnTo>
                <a:lnTo>
                  <a:pt x="551" y="707"/>
                </a:lnTo>
                <a:lnTo>
                  <a:pt x="530" y="698"/>
                </a:lnTo>
                <a:lnTo>
                  <a:pt x="506" y="689"/>
                </a:lnTo>
                <a:lnTo>
                  <a:pt x="480" y="680"/>
                </a:lnTo>
                <a:lnTo>
                  <a:pt x="415" y="660"/>
                </a:lnTo>
                <a:lnTo>
                  <a:pt x="331" y="633"/>
                </a:lnTo>
                <a:lnTo>
                  <a:pt x="331" y="633"/>
                </a:lnTo>
                <a:lnTo>
                  <a:pt x="321" y="626"/>
                </a:lnTo>
                <a:lnTo>
                  <a:pt x="312" y="618"/>
                </a:lnTo>
                <a:lnTo>
                  <a:pt x="304" y="610"/>
                </a:lnTo>
                <a:lnTo>
                  <a:pt x="298" y="600"/>
                </a:lnTo>
                <a:lnTo>
                  <a:pt x="295" y="590"/>
                </a:lnTo>
                <a:lnTo>
                  <a:pt x="291" y="579"/>
                </a:lnTo>
                <a:lnTo>
                  <a:pt x="290" y="567"/>
                </a:lnTo>
                <a:lnTo>
                  <a:pt x="289" y="555"/>
                </a:lnTo>
                <a:lnTo>
                  <a:pt x="329" y="335"/>
                </a:lnTo>
                <a:lnTo>
                  <a:pt x="329" y="335"/>
                </a:lnTo>
                <a:lnTo>
                  <a:pt x="298" y="346"/>
                </a:lnTo>
                <a:lnTo>
                  <a:pt x="275" y="354"/>
                </a:lnTo>
                <a:lnTo>
                  <a:pt x="266" y="358"/>
                </a:lnTo>
                <a:lnTo>
                  <a:pt x="259" y="364"/>
                </a:lnTo>
                <a:lnTo>
                  <a:pt x="253" y="370"/>
                </a:lnTo>
                <a:lnTo>
                  <a:pt x="248" y="375"/>
                </a:lnTo>
                <a:lnTo>
                  <a:pt x="244" y="383"/>
                </a:lnTo>
                <a:lnTo>
                  <a:pt x="240" y="392"/>
                </a:lnTo>
                <a:lnTo>
                  <a:pt x="238" y="403"/>
                </a:lnTo>
                <a:lnTo>
                  <a:pt x="234" y="414"/>
                </a:lnTo>
                <a:lnTo>
                  <a:pt x="229" y="445"/>
                </a:lnTo>
                <a:lnTo>
                  <a:pt x="222" y="485"/>
                </a:lnTo>
                <a:lnTo>
                  <a:pt x="222" y="485"/>
                </a:lnTo>
                <a:lnTo>
                  <a:pt x="220" y="493"/>
                </a:lnTo>
                <a:lnTo>
                  <a:pt x="216" y="500"/>
                </a:lnTo>
                <a:lnTo>
                  <a:pt x="210" y="505"/>
                </a:lnTo>
                <a:lnTo>
                  <a:pt x="205" y="510"/>
                </a:lnTo>
                <a:lnTo>
                  <a:pt x="197" y="513"/>
                </a:lnTo>
                <a:lnTo>
                  <a:pt x="189" y="516"/>
                </a:lnTo>
                <a:lnTo>
                  <a:pt x="181" y="517"/>
                </a:lnTo>
                <a:lnTo>
                  <a:pt x="173" y="516"/>
                </a:lnTo>
                <a:lnTo>
                  <a:pt x="165" y="514"/>
                </a:lnTo>
                <a:lnTo>
                  <a:pt x="157" y="511"/>
                </a:lnTo>
                <a:lnTo>
                  <a:pt x="150" y="508"/>
                </a:lnTo>
                <a:lnTo>
                  <a:pt x="144" y="502"/>
                </a:lnTo>
                <a:lnTo>
                  <a:pt x="139" y="495"/>
                </a:lnTo>
                <a:lnTo>
                  <a:pt x="135" y="488"/>
                </a:lnTo>
                <a:lnTo>
                  <a:pt x="133" y="479"/>
                </a:lnTo>
                <a:lnTo>
                  <a:pt x="133" y="469"/>
                </a:lnTo>
                <a:lnTo>
                  <a:pt x="133" y="469"/>
                </a:lnTo>
                <a:lnTo>
                  <a:pt x="136" y="437"/>
                </a:lnTo>
                <a:lnTo>
                  <a:pt x="141" y="408"/>
                </a:lnTo>
                <a:lnTo>
                  <a:pt x="145" y="383"/>
                </a:lnTo>
                <a:lnTo>
                  <a:pt x="151" y="362"/>
                </a:lnTo>
                <a:lnTo>
                  <a:pt x="157" y="342"/>
                </a:lnTo>
                <a:lnTo>
                  <a:pt x="165" y="325"/>
                </a:lnTo>
                <a:lnTo>
                  <a:pt x="174" y="310"/>
                </a:lnTo>
                <a:lnTo>
                  <a:pt x="184" y="298"/>
                </a:lnTo>
                <a:lnTo>
                  <a:pt x="197" y="285"/>
                </a:lnTo>
                <a:lnTo>
                  <a:pt x="212" y="275"/>
                </a:lnTo>
                <a:lnTo>
                  <a:pt x="229" y="265"/>
                </a:lnTo>
                <a:lnTo>
                  <a:pt x="248" y="255"/>
                </a:lnTo>
                <a:lnTo>
                  <a:pt x="270" y="245"/>
                </a:lnTo>
                <a:lnTo>
                  <a:pt x="294" y="236"/>
                </a:lnTo>
                <a:lnTo>
                  <a:pt x="353" y="213"/>
                </a:lnTo>
                <a:lnTo>
                  <a:pt x="353" y="213"/>
                </a:lnTo>
                <a:lnTo>
                  <a:pt x="363" y="211"/>
                </a:lnTo>
                <a:lnTo>
                  <a:pt x="376" y="211"/>
                </a:lnTo>
                <a:lnTo>
                  <a:pt x="390" y="212"/>
                </a:lnTo>
                <a:lnTo>
                  <a:pt x="403" y="214"/>
                </a:lnTo>
                <a:lnTo>
                  <a:pt x="430" y="220"/>
                </a:lnTo>
                <a:lnTo>
                  <a:pt x="447" y="226"/>
                </a:lnTo>
                <a:lnTo>
                  <a:pt x="499" y="318"/>
                </a:lnTo>
                <a:lnTo>
                  <a:pt x="531" y="253"/>
                </a:lnTo>
                <a:lnTo>
                  <a:pt x="531" y="253"/>
                </a:lnTo>
                <a:close/>
              </a:path>
            </a:pathLst>
          </a:custGeom>
          <a:solidFill>
            <a:srgbClr val="222D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40" name="Freeform 9"/>
          <p:cNvSpPr>
            <a:spLocks noEditPoints="1"/>
          </p:cNvSpPr>
          <p:nvPr/>
        </p:nvSpPr>
        <p:spPr bwMode="auto">
          <a:xfrm>
            <a:off x="775808" y="3283743"/>
            <a:ext cx="285794" cy="380409"/>
          </a:xfrm>
          <a:custGeom>
            <a:avLst/>
            <a:gdLst>
              <a:gd name="T0" fmla="*/ 538 w 879"/>
              <a:gd name="T1" fmla="*/ 845 h 1168"/>
              <a:gd name="T2" fmla="*/ 864 w 879"/>
              <a:gd name="T3" fmla="*/ 625 h 1168"/>
              <a:gd name="T4" fmla="*/ 852 w 879"/>
              <a:gd name="T5" fmla="*/ 861 h 1168"/>
              <a:gd name="T6" fmla="*/ 364 w 879"/>
              <a:gd name="T7" fmla="*/ 64 h 1168"/>
              <a:gd name="T8" fmla="*/ 366 w 879"/>
              <a:gd name="T9" fmla="*/ 51 h 1168"/>
              <a:gd name="T10" fmla="*/ 376 w 879"/>
              <a:gd name="T11" fmla="*/ 29 h 1168"/>
              <a:gd name="T12" fmla="*/ 393 w 879"/>
              <a:gd name="T13" fmla="*/ 11 h 1168"/>
              <a:gd name="T14" fmla="*/ 416 w 879"/>
              <a:gd name="T15" fmla="*/ 1 h 1168"/>
              <a:gd name="T16" fmla="*/ 428 w 879"/>
              <a:gd name="T17" fmla="*/ 0 h 1168"/>
              <a:gd name="T18" fmla="*/ 453 w 879"/>
              <a:gd name="T19" fmla="*/ 5 h 1168"/>
              <a:gd name="T20" fmla="*/ 474 w 879"/>
              <a:gd name="T21" fmla="*/ 18 h 1168"/>
              <a:gd name="T22" fmla="*/ 488 w 879"/>
              <a:gd name="T23" fmla="*/ 39 h 1168"/>
              <a:gd name="T24" fmla="*/ 492 w 879"/>
              <a:gd name="T25" fmla="*/ 64 h 1168"/>
              <a:gd name="T26" fmla="*/ 364 w 879"/>
              <a:gd name="T27" fmla="*/ 154 h 1168"/>
              <a:gd name="T28" fmla="*/ 364 w 879"/>
              <a:gd name="T29" fmla="*/ 64 h 1168"/>
              <a:gd name="T30" fmla="*/ 492 w 879"/>
              <a:gd name="T31" fmla="*/ 1059 h 1168"/>
              <a:gd name="T32" fmla="*/ 493 w 879"/>
              <a:gd name="T33" fmla="*/ 1062 h 1168"/>
              <a:gd name="T34" fmla="*/ 498 w 879"/>
              <a:gd name="T35" fmla="*/ 1071 h 1168"/>
              <a:gd name="T36" fmla="*/ 507 w 879"/>
              <a:gd name="T37" fmla="*/ 1077 h 1168"/>
              <a:gd name="T38" fmla="*/ 546 w 879"/>
              <a:gd name="T39" fmla="*/ 1077 h 1168"/>
              <a:gd name="T40" fmla="*/ 556 w 879"/>
              <a:gd name="T41" fmla="*/ 1078 h 1168"/>
              <a:gd name="T42" fmla="*/ 574 w 879"/>
              <a:gd name="T43" fmla="*/ 1086 h 1168"/>
              <a:gd name="T44" fmla="*/ 589 w 879"/>
              <a:gd name="T45" fmla="*/ 1100 h 1168"/>
              <a:gd name="T46" fmla="*/ 596 w 879"/>
              <a:gd name="T47" fmla="*/ 1118 h 1168"/>
              <a:gd name="T48" fmla="*/ 597 w 879"/>
              <a:gd name="T49" fmla="*/ 1168 h 1168"/>
              <a:gd name="T50" fmla="*/ 259 w 879"/>
              <a:gd name="T51" fmla="*/ 1128 h 1168"/>
              <a:gd name="T52" fmla="*/ 261 w 879"/>
              <a:gd name="T53" fmla="*/ 1118 h 1168"/>
              <a:gd name="T54" fmla="*/ 269 w 879"/>
              <a:gd name="T55" fmla="*/ 1100 h 1168"/>
              <a:gd name="T56" fmla="*/ 282 w 879"/>
              <a:gd name="T57" fmla="*/ 1086 h 1168"/>
              <a:gd name="T58" fmla="*/ 301 w 879"/>
              <a:gd name="T59" fmla="*/ 1078 h 1168"/>
              <a:gd name="T60" fmla="*/ 346 w 879"/>
              <a:gd name="T61" fmla="*/ 1077 h 1168"/>
              <a:gd name="T62" fmla="*/ 350 w 879"/>
              <a:gd name="T63" fmla="*/ 1077 h 1168"/>
              <a:gd name="T64" fmla="*/ 360 w 879"/>
              <a:gd name="T65" fmla="*/ 1071 h 1168"/>
              <a:gd name="T66" fmla="*/ 364 w 879"/>
              <a:gd name="T67" fmla="*/ 1062 h 1168"/>
              <a:gd name="T68" fmla="*/ 364 w 879"/>
              <a:gd name="T69" fmla="*/ 484 h 1168"/>
              <a:gd name="T70" fmla="*/ 492 w 879"/>
              <a:gd name="T71" fmla="*/ 477 h 1168"/>
              <a:gd name="T72" fmla="*/ 86 w 879"/>
              <a:gd name="T73" fmla="*/ 821 h 1168"/>
              <a:gd name="T74" fmla="*/ 99 w 879"/>
              <a:gd name="T75" fmla="*/ 585 h 1168"/>
              <a:gd name="T76" fmla="*/ 319 w 879"/>
              <a:gd name="T77" fmla="*/ 834 h 1168"/>
              <a:gd name="T78" fmla="*/ 15 w 879"/>
              <a:gd name="T79" fmla="*/ 219 h 1168"/>
              <a:gd name="T80" fmla="*/ 782 w 879"/>
              <a:gd name="T81" fmla="*/ 178 h 1168"/>
              <a:gd name="T82" fmla="*/ 795 w 879"/>
              <a:gd name="T83" fmla="*/ 415 h 1168"/>
              <a:gd name="T84" fmla="*/ 28 w 879"/>
              <a:gd name="T85" fmla="*/ 456 h 1168"/>
              <a:gd name="T86" fmla="*/ 15 w 879"/>
              <a:gd name="T87" fmla="*/ 219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79" h="1168">
                <a:moveTo>
                  <a:pt x="852" y="861"/>
                </a:moveTo>
                <a:lnTo>
                  <a:pt x="538" y="845"/>
                </a:lnTo>
                <a:lnTo>
                  <a:pt x="538" y="608"/>
                </a:lnTo>
                <a:lnTo>
                  <a:pt x="864" y="625"/>
                </a:lnTo>
                <a:lnTo>
                  <a:pt x="767" y="738"/>
                </a:lnTo>
                <a:lnTo>
                  <a:pt x="852" y="861"/>
                </a:lnTo>
                <a:lnTo>
                  <a:pt x="852" y="861"/>
                </a:lnTo>
                <a:close/>
                <a:moveTo>
                  <a:pt x="364" y="64"/>
                </a:moveTo>
                <a:lnTo>
                  <a:pt x="364" y="64"/>
                </a:lnTo>
                <a:lnTo>
                  <a:pt x="366" y="51"/>
                </a:lnTo>
                <a:lnTo>
                  <a:pt x="370" y="39"/>
                </a:lnTo>
                <a:lnTo>
                  <a:pt x="376" y="29"/>
                </a:lnTo>
                <a:lnTo>
                  <a:pt x="384" y="18"/>
                </a:lnTo>
                <a:lnTo>
                  <a:pt x="393" y="11"/>
                </a:lnTo>
                <a:lnTo>
                  <a:pt x="403" y="5"/>
                </a:lnTo>
                <a:lnTo>
                  <a:pt x="416" y="1"/>
                </a:lnTo>
                <a:lnTo>
                  <a:pt x="428" y="0"/>
                </a:lnTo>
                <a:lnTo>
                  <a:pt x="428" y="0"/>
                </a:lnTo>
                <a:lnTo>
                  <a:pt x="442" y="1"/>
                </a:lnTo>
                <a:lnTo>
                  <a:pt x="453" y="5"/>
                </a:lnTo>
                <a:lnTo>
                  <a:pt x="465" y="11"/>
                </a:lnTo>
                <a:lnTo>
                  <a:pt x="474" y="18"/>
                </a:lnTo>
                <a:lnTo>
                  <a:pt x="482" y="29"/>
                </a:lnTo>
                <a:lnTo>
                  <a:pt x="488" y="39"/>
                </a:lnTo>
                <a:lnTo>
                  <a:pt x="491" y="51"/>
                </a:lnTo>
                <a:lnTo>
                  <a:pt x="492" y="64"/>
                </a:lnTo>
                <a:lnTo>
                  <a:pt x="492" y="148"/>
                </a:lnTo>
                <a:lnTo>
                  <a:pt x="364" y="154"/>
                </a:lnTo>
                <a:lnTo>
                  <a:pt x="364" y="64"/>
                </a:lnTo>
                <a:lnTo>
                  <a:pt x="364" y="64"/>
                </a:lnTo>
                <a:close/>
                <a:moveTo>
                  <a:pt x="492" y="477"/>
                </a:moveTo>
                <a:lnTo>
                  <a:pt x="492" y="1059"/>
                </a:lnTo>
                <a:lnTo>
                  <a:pt x="492" y="1059"/>
                </a:lnTo>
                <a:lnTo>
                  <a:pt x="493" y="1062"/>
                </a:lnTo>
                <a:lnTo>
                  <a:pt x="495" y="1066"/>
                </a:lnTo>
                <a:lnTo>
                  <a:pt x="498" y="1071"/>
                </a:lnTo>
                <a:lnTo>
                  <a:pt x="504" y="1076"/>
                </a:lnTo>
                <a:lnTo>
                  <a:pt x="507" y="1077"/>
                </a:lnTo>
                <a:lnTo>
                  <a:pt x="511" y="1077"/>
                </a:lnTo>
                <a:lnTo>
                  <a:pt x="546" y="1077"/>
                </a:lnTo>
                <a:lnTo>
                  <a:pt x="546" y="1077"/>
                </a:lnTo>
                <a:lnTo>
                  <a:pt x="556" y="1078"/>
                </a:lnTo>
                <a:lnTo>
                  <a:pt x="566" y="1082"/>
                </a:lnTo>
                <a:lnTo>
                  <a:pt x="574" y="1086"/>
                </a:lnTo>
                <a:lnTo>
                  <a:pt x="582" y="1092"/>
                </a:lnTo>
                <a:lnTo>
                  <a:pt x="589" y="1100"/>
                </a:lnTo>
                <a:lnTo>
                  <a:pt x="594" y="1109"/>
                </a:lnTo>
                <a:lnTo>
                  <a:pt x="596" y="1118"/>
                </a:lnTo>
                <a:lnTo>
                  <a:pt x="597" y="1128"/>
                </a:lnTo>
                <a:lnTo>
                  <a:pt x="597" y="1168"/>
                </a:lnTo>
                <a:lnTo>
                  <a:pt x="259" y="1168"/>
                </a:lnTo>
                <a:lnTo>
                  <a:pt x="259" y="1128"/>
                </a:lnTo>
                <a:lnTo>
                  <a:pt x="259" y="1128"/>
                </a:lnTo>
                <a:lnTo>
                  <a:pt x="261" y="1118"/>
                </a:lnTo>
                <a:lnTo>
                  <a:pt x="264" y="1109"/>
                </a:lnTo>
                <a:lnTo>
                  <a:pt x="269" y="1100"/>
                </a:lnTo>
                <a:lnTo>
                  <a:pt x="274" y="1092"/>
                </a:lnTo>
                <a:lnTo>
                  <a:pt x="282" y="1086"/>
                </a:lnTo>
                <a:lnTo>
                  <a:pt x="291" y="1082"/>
                </a:lnTo>
                <a:lnTo>
                  <a:pt x="301" y="1078"/>
                </a:lnTo>
                <a:lnTo>
                  <a:pt x="311" y="1077"/>
                </a:lnTo>
                <a:lnTo>
                  <a:pt x="346" y="1077"/>
                </a:lnTo>
                <a:lnTo>
                  <a:pt x="346" y="1077"/>
                </a:lnTo>
                <a:lnTo>
                  <a:pt x="350" y="1077"/>
                </a:lnTo>
                <a:lnTo>
                  <a:pt x="353" y="1076"/>
                </a:lnTo>
                <a:lnTo>
                  <a:pt x="360" y="1071"/>
                </a:lnTo>
                <a:lnTo>
                  <a:pt x="363" y="1066"/>
                </a:lnTo>
                <a:lnTo>
                  <a:pt x="364" y="1062"/>
                </a:lnTo>
                <a:lnTo>
                  <a:pt x="364" y="1059"/>
                </a:lnTo>
                <a:lnTo>
                  <a:pt x="364" y="484"/>
                </a:lnTo>
                <a:lnTo>
                  <a:pt x="492" y="477"/>
                </a:lnTo>
                <a:lnTo>
                  <a:pt x="492" y="477"/>
                </a:lnTo>
                <a:close/>
                <a:moveTo>
                  <a:pt x="319" y="834"/>
                </a:moveTo>
                <a:lnTo>
                  <a:pt x="86" y="821"/>
                </a:lnTo>
                <a:lnTo>
                  <a:pt x="0" y="698"/>
                </a:lnTo>
                <a:lnTo>
                  <a:pt x="99" y="585"/>
                </a:lnTo>
                <a:lnTo>
                  <a:pt x="319" y="597"/>
                </a:lnTo>
                <a:lnTo>
                  <a:pt x="319" y="834"/>
                </a:lnTo>
                <a:lnTo>
                  <a:pt x="319" y="834"/>
                </a:lnTo>
                <a:close/>
                <a:moveTo>
                  <a:pt x="15" y="219"/>
                </a:moveTo>
                <a:lnTo>
                  <a:pt x="399" y="199"/>
                </a:lnTo>
                <a:lnTo>
                  <a:pt x="782" y="178"/>
                </a:lnTo>
                <a:lnTo>
                  <a:pt x="879" y="292"/>
                </a:lnTo>
                <a:lnTo>
                  <a:pt x="795" y="415"/>
                </a:lnTo>
                <a:lnTo>
                  <a:pt x="411" y="436"/>
                </a:lnTo>
                <a:lnTo>
                  <a:pt x="28" y="456"/>
                </a:lnTo>
                <a:lnTo>
                  <a:pt x="113" y="332"/>
                </a:lnTo>
                <a:lnTo>
                  <a:pt x="15" y="219"/>
                </a:lnTo>
                <a:lnTo>
                  <a:pt x="15" y="219"/>
                </a:lnTo>
                <a:close/>
              </a:path>
            </a:pathLst>
          </a:custGeom>
          <a:solidFill>
            <a:srgbClr val="222D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41" name="Freeform 10"/>
          <p:cNvSpPr>
            <a:spLocks noEditPoints="1"/>
          </p:cNvSpPr>
          <p:nvPr/>
        </p:nvSpPr>
        <p:spPr bwMode="auto">
          <a:xfrm>
            <a:off x="5442126" y="932050"/>
            <a:ext cx="266286" cy="362852"/>
          </a:xfrm>
          <a:custGeom>
            <a:avLst/>
            <a:gdLst>
              <a:gd name="T0" fmla="*/ 503 w 821"/>
              <a:gd name="T1" fmla="*/ 872 h 1114"/>
              <a:gd name="T2" fmla="*/ 575 w 821"/>
              <a:gd name="T3" fmla="*/ 807 h 1114"/>
              <a:gd name="T4" fmla="*/ 210 w 821"/>
              <a:gd name="T5" fmla="*/ 814 h 1114"/>
              <a:gd name="T6" fmla="*/ 287 w 821"/>
              <a:gd name="T7" fmla="*/ 858 h 1114"/>
              <a:gd name="T8" fmla="*/ 357 w 821"/>
              <a:gd name="T9" fmla="*/ 870 h 1114"/>
              <a:gd name="T10" fmla="*/ 483 w 821"/>
              <a:gd name="T11" fmla="*/ 0 h 1114"/>
              <a:gd name="T12" fmla="*/ 538 w 821"/>
              <a:gd name="T13" fmla="*/ 50 h 1114"/>
              <a:gd name="T14" fmla="*/ 623 w 821"/>
              <a:gd name="T15" fmla="*/ 58 h 1114"/>
              <a:gd name="T16" fmla="*/ 661 w 821"/>
              <a:gd name="T17" fmla="*/ 103 h 1114"/>
              <a:gd name="T18" fmla="*/ 719 w 821"/>
              <a:gd name="T19" fmla="*/ 160 h 1114"/>
              <a:gd name="T20" fmla="*/ 763 w 821"/>
              <a:gd name="T21" fmla="*/ 199 h 1114"/>
              <a:gd name="T22" fmla="*/ 771 w 821"/>
              <a:gd name="T23" fmla="*/ 283 h 1114"/>
              <a:gd name="T24" fmla="*/ 821 w 821"/>
              <a:gd name="T25" fmla="*/ 339 h 1114"/>
              <a:gd name="T26" fmla="*/ 787 w 821"/>
              <a:gd name="T27" fmla="*/ 416 h 1114"/>
              <a:gd name="T28" fmla="*/ 821 w 821"/>
              <a:gd name="T29" fmla="*/ 492 h 1114"/>
              <a:gd name="T30" fmla="*/ 759 w 821"/>
              <a:gd name="T31" fmla="*/ 555 h 1114"/>
              <a:gd name="T32" fmla="*/ 761 w 821"/>
              <a:gd name="T33" fmla="*/ 638 h 1114"/>
              <a:gd name="T34" fmla="*/ 686 w 821"/>
              <a:gd name="T35" fmla="*/ 670 h 1114"/>
              <a:gd name="T36" fmla="*/ 654 w 821"/>
              <a:gd name="T37" fmla="*/ 746 h 1114"/>
              <a:gd name="T38" fmla="*/ 588 w 821"/>
              <a:gd name="T39" fmla="*/ 757 h 1114"/>
              <a:gd name="T40" fmla="*/ 518 w 821"/>
              <a:gd name="T41" fmla="*/ 801 h 1114"/>
              <a:gd name="T42" fmla="*/ 462 w 821"/>
              <a:gd name="T43" fmla="*/ 811 h 1114"/>
              <a:gd name="T44" fmla="*/ 380 w 821"/>
              <a:gd name="T45" fmla="*/ 798 h 1114"/>
              <a:gd name="T46" fmla="*/ 316 w 821"/>
              <a:gd name="T47" fmla="*/ 814 h 1114"/>
              <a:gd name="T48" fmla="*/ 257 w 821"/>
              <a:gd name="T49" fmla="*/ 756 h 1114"/>
              <a:gd name="T50" fmla="*/ 174 w 821"/>
              <a:gd name="T51" fmla="*/ 756 h 1114"/>
              <a:gd name="T52" fmla="*/ 145 w 821"/>
              <a:gd name="T53" fmla="*/ 677 h 1114"/>
              <a:gd name="T54" fmla="*/ 63 w 821"/>
              <a:gd name="T55" fmla="*/ 643 h 1114"/>
              <a:gd name="T56" fmla="*/ 65 w 821"/>
              <a:gd name="T57" fmla="*/ 559 h 1114"/>
              <a:gd name="T58" fmla="*/ 4 w 821"/>
              <a:gd name="T59" fmla="*/ 501 h 1114"/>
              <a:gd name="T60" fmla="*/ 29 w 821"/>
              <a:gd name="T61" fmla="*/ 432 h 1114"/>
              <a:gd name="T62" fmla="*/ 4 w 821"/>
              <a:gd name="T63" fmla="*/ 349 h 1114"/>
              <a:gd name="T64" fmla="*/ 31 w 821"/>
              <a:gd name="T65" fmla="*/ 297 h 1114"/>
              <a:gd name="T66" fmla="*/ 61 w 821"/>
              <a:gd name="T67" fmla="*/ 222 h 1114"/>
              <a:gd name="T68" fmla="*/ 80 w 821"/>
              <a:gd name="T69" fmla="*/ 166 h 1114"/>
              <a:gd name="T70" fmla="*/ 155 w 821"/>
              <a:gd name="T71" fmla="*/ 126 h 1114"/>
              <a:gd name="T72" fmla="*/ 188 w 821"/>
              <a:gd name="T73" fmla="*/ 58 h 1114"/>
              <a:gd name="T74" fmla="*/ 271 w 821"/>
              <a:gd name="T75" fmla="*/ 61 h 1114"/>
              <a:gd name="T76" fmla="*/ 330 w 821"/>
              <a:gd name="T77" fmla="*/ 0 h 1114"/>
              <a:gd name="T78" fmla="*/ 411 w 821"/>
              <a:gd name="T79" fmla="*/ 35 h 1114"/>
              <a:gd name="T80" fmla="*/ 380 w 821"/>
              <a:gd name="T81" fmla="*/ 122 h 1114"/>
              <a:gd name="T82" fmla="*/ 210 w 821"/>
              <a:gd name="T83" fmla="*/ 201 h 1114"/>
              <a:gd name="T84" fmla="*/ 123 w 821"/>
              <a:gd name="T85" fmla="*/ 371 h 1114"/>
              <a:gd name="T86" fmla="*/ 155 w 821"/>
              <a:gd name="T87" fmla="*/ 549 h 1114"/>
              <a:gd name="T88" fmla="*/ 294 w 821"/>
              <a:gd name="T89" fmla="*/ 676 h 1114"/>
              <a:gd name="T90" fmla="*/ 486 w 821"/>
              <a:gd name="T91" fmla="*/ 692 h 1114"/>
              <a:gd name="T92" fmla="*/ 639 w 821"/>
              <a:gd name="T93" fmla="*/ 591 h 1114"/>
              <a:gd name="T94" fmla="*/ 702 w 821"/>
              <a:gd name="T95" fmla="*/ 414 h 1114"/>
              <a:gd name="T96" fmla="*/ 640 w 821"/>
              <a:gd name="T97" fmla="*/ 232 h 1114"/>
              <a:gd name="T98" fmla="*/ 411 w 821"/>
              <a:gd name="T99" fmla="*/ 173 h 1114"/>
              <a:gd name="T100" fmla="*/ 621 w 821"/>
              <a:gd name="T101" fmla="*/ 297 h 1114"/>
              <a:gd name="T102" fmla="*/ 621 w 821"/>
              <a:gd name="T103" fmla="*/ 524 h 1114"/>
              <a:gd name="T104" fmla="*/ 411 w 821"/>
              <a:gd name="T105" fmla="*/ 648 h 1114"/>
              <a:gd name="T106" fmla="*/ 213 w 821"/>
              <a:gd name="T107" fmla="*/ 543 h 1114"/>
              <a:gd name="T108" fmla="*/ 191 w 821"/>
              <a:gd name="T109" fmla="*/ 317 h 1114"/>
              <a:gd name="T110" fmla="*/ 387 w 821"/>
              <a:gd name="T111" fmla="*/ 174 h 1114"/>
              <a:gd name="T112" fmla="*/ 578 w 821"/>
              <a:gd name="T113" fmla="*/ 355 h 1114"/>
              <a:gd name="T114" fmla="*/ 514 w 821"/>
              <a:gd name="T115" fmla="*/ 552 h 1114"/>
              <a:gd name="T116" fmla="*/ 311 w 821"/>
              <a:gd name="T117" fmla="*/ 555 h 1114"/>
              <a:gd name="T118" fmla="*/ 243 w 821"/>
              <a:gd name="T119" fmla="*/ 365 h 1114"/>
              <a:gd name="T120" fmla="*/ 398 w 821"/>
              <a:gd name="T121" fmla="*/ 24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21" h="1114">
                <a:moveTo>
                  <a:pt x="611" y="814"/>
                </a:moveTo>
                <a:lnTo>
                  <a:pt x="665" y="1074"/>
                </a:lnTo>
                <a:lnTo>
                  <a:pt x="578" y="1052"/>
                </a:lnTo>
                <a:lnTo>
                  <a:pt x="514" y="1114"/>
                </a:lnTo>
                <a:lnTo>
                  <a:pt x="465" y="870"/>
                </a:lnTo>
                <a:lnTo>
                  <a:pt x="465" y="870"/>
                </a:lnTo>
                <a:lnTo>
                  <a:pt x="476" y="872"/>
                </a:lnTo>
                <a:lnTo>
                  <a:pt x="487" y="873"/>
                </a:lnTo>
                <a:lnTo>
                  <a:pt x="487" y="873"/>
                </a:lnTo>
                <a:lnTo>
                  <a:pt x="495" y="873"/>
                </a:lnTo>
                <a:lnTo>
                  <a:pt x="503" y="872"/>
                </a:lnTo>
                <a:lnTo>
                  <a:pt x="503" y="872"/>
                </a:lnTo>
                <a:lnTo>
                  <a:pt x="514" y="868"/>
                </a:lnTo>
                <a:lnTo>
                  <a:pt x="525" y="864"/>
                </a:lnTo>
                <a:lnTo>
                  <a:pt x="534" y="858"/>
                </a:lnTo>
                <a:lnTo>
                  <a:pt x="542" y="851"/>
                </a:lnTo>
                <a:lnTo>
                  <a:pt x="549" y="845"/>
                </a:lnTo>
                <a:lnTo>
                  <a:pt x="556" y="835"/>
                </a:lnTo>
                <a:lnTo>
                  <a:pt x="569" y="817"/>
                </a:lnTo>
                <a:lnTo>
                  <a:pt x="569" y="817"/>
                </a:lnTo>
                <a:lnTo>
                  <a:pt x="575" y="807"/>
                </a:lnTo>
                <a:lnTo>
                  <a:pt x="575" y="807"/>
                </a:lnTo>
                <a:lnTo>
                  <a:pt x="586" y="809"/>
                </a:lnTo>
                <a:lnTo>
                  <a:pt x="586" y="809"/>
                </a:lnTo>
                <a:lnTo>
                  <a:pt x="599" y="813"/>
                </a:lnTo>
                <a:lnTo>
                  <a:pt x="611" y="814"/>
                </a:lnTo>
                <a:lnTo>
                  <a:pt x="611" y="814"/>
                </a:lnTo>
                <a:close/>
                <a:moveTo>
                  <a:pt x="357" y="870"/>
                </a:moveTo>
                <a:lnTo>
                  <a:pt x="307" y="1114"/>
                </a:lnTo>
                <a:lnTo>
                  <a:pt x="243" y="1052"/>
                </a:lnTo>
                <a:lnTo>
                  <a:pt x="156" y="1074"/>
                </a:lnTo>
                <a:lnTo>
                  <a:pt x="210" y="814"/>
                </a:lnTo>
                <a:lnTo>
                  <a:pt x="210" y="814"/>
                </a:lnTo>
                <a:lnTo>
                  <a:pt x="222" y="813"/>
                </a:lnTo>
                <a:lnTo>
                  <a:pt x="235" y="809"/>
                </a:lnTo>
                <a:lnTo>
                  <a:pt x="235" y="809"/>
                </a:lnTo>
                <a:lnTo>
                  <a:pt x="246" y="807"/>
                </a:lnTo>
                <a:lnTo>
                  <a:pt x="246" y="807"/>
                </a:lnTo>
                <a:lnTo>
                  <a:pt x="253" y="817"/>
                </a:lnTo>
                <a:lnTo>
                  <a:pt x="253" y="817"/>
                </a:lnTo>
                <a:lnTo>
                  <a:pt x="263" y="832"/>
                </a:lnTo>
                <a:lnTo>
                  <a:pt x="275" y="846"/>
                </a:lnTo>
                <a:lnTo>
                  <a:pt x="281" y="853"/>
                </a:lnTo>
                <a:lnTo>
                  <a:pt x="287" y="858"/>
                </a:lnTo>
                <a:lnTo>
                  <a:pt x="295" y="863"/>
                </a:lnTo>
                <a:lnTo>
                  <a:pt x="304" y="867"/>
                </a:lnTo>
                <a:lnTo>
                  <a:pt x="304" y="867"/>
                </a:lnTo>
                <a:lnTo>
                  <a:pt x="311" y="870"/>
                </a:lnTo>
                <a:lnTo>
                  <a:pt x="319" y="872"/>
                </a:lnTo>
                <a:lnTo>
                  <a:pt x="319" y="872"/>
                </a:lnTo>
                <a:lnTo>
                  <a:pt x="330" y="873"/>
                </a:lnTo>
                <a:lnTo>
                  <a:pt x="339" y="873"/>
                </a:lnTo>
                <a:lnTo>
                  <a:pt x="348" y="872"/>
                </a:lnTo>
                <a:lnTo>
                  <a:pt x="357" y="870"/>
                </a:lnTo>
                <a:lnTo>
                  <a:pt x="357" y="870"/>
                </a:lnTo>
                <a:close/>
                <a:moveTo>
                  <a:pt x="411" y="35"/>
                </a:moveTo>
                <a:lnTo>
                  <a:pt x="411" y="35"/>
                </a:lnTo>
                <a:lnTo>
                  <a:pt x="416" y="35"/>
                </a:lnTo>
                <a:lnTo>
                  <a:pt x="421" y="33"/>
                </a:lnTo>
                <a:lnTo>
                  <a:pt x="431" y="29"/>
                </a:lnTo>
                <a:lnTo>
                  <a:pt x="441" y="23"/>
                </a:lnTo>
                <a:lnTo>
                  <a:pt x="452" y="16"/>
                </a:lnTo>
                <a:lnTo>
                  <a:pt x="462" y="9"/>
                </a:lnTo>
                <a:lnTo>
                  <a:pt x="472" y="4"/>
                </a:lnTo>
                <a:lnTo>
                  <a:pt x="477" y="1"/>
                </a:lnTo>
                <a:lnTo>
                  <a:pt x="483" y="0"/>
                </a:lnTo>
                <a:lnTo>
                  <a:pt x="487" y="0"/>
                </a:lnTo>
                <a:lnTo>
                  <a:pt x="493" y="0"/>
                </a:lnTo>
                <a:lnTo>
                  <a:pt x="493" y="0"/>
                </a:lnTo>
                <a:lnTo>
                  <a:pt x="497" y="1"/>
                </a:lnTo>
                <a:lnTo>
                  <a:pt x="502" y="4"/>
                </a:lnTo>
                <a:lnTo>
                  <a:pt x="506" y="7"/>
                </a:lnTo>
                <a:lnTo>
                  <a:pt x="510" y="12"/>
                </a:lnTo>
                <a:lnTo>
                  <a:pt x="517" y="20"/>
                </a:lnTo>
                <a:lnTo>
                  <a:pt x="524" y="30"/>
                </a:lnTo>
                <a:lnTo>
                  <a:pt x="530" y="40"/>
                </a:lnTo>
                <a:lnTo>
                  <a:pt x="538" y="50"/>
                </a:lnTo>
                <a:lnTo>
                  <a:pt x="545" y="58"/>
                </a:lnTo>
                <a:lnTo>
                  <a:pt x="550" y="61"/>
                </a:lnTo>
                <a:lnTo>
                  <a:pt x="554" y="63"/>
                </a:lnTo>
                <a:lnTo>
                  <a:pt x="554" y="63"/>
                </a:lnTo>
                <a:lnTo>
                  <a:pt x="560" y="65"/>
                </a:lnTo>
                <a:lnTo>
                  <a:pt x="565" y="65"/>
                </a:lnTo>
                <a:lnTo>
                  <a:pt x="576" y="66"/>
                </a:lnTo>
                <a:lnTo>
                  <a:pt x="588" y="64"/>
                </a:lnTo>
                <a:lnTo>
                  <a:pt x="600" y="62"/>
                </a:lnTo>
                <a:lnTo>
                  <a:pt x="611" y="60"/>
                </a:lnTo>
                <a:lnTo>
                  <a:pt x="623" y="58"/>
                </a:lnTo>
                <a:lnTo>
                  <a:pt x="629" y="58"/>
                </a:lnTo>
                <a:lnTo>
                  <a:pt x="634" y="58"/>
                </a:lnTo>
                <a:lnTo>
                  <a:pt x="639" y="61"/>
                </a:lnTo>
                <a:lnTo>
                  <a:pt x="643" y="63"/>
                </a:lnTo>
                <a:lnTo>
                  <a:pt x="643" y="63"/>
                </a:lnTo>
                <a:lnTo>
                  <a:pt x="647" y="66"/>
                </a:lnTo>
                <a:lnTo>
                  <a:pt x="650" y="70"/>
                </a:lnTo>
                <a:lnTo>
                  <a:pt x="654" y="74"/>
                </a:lnTo>
                <a:lnTo>
                  <a:pt x="655" y="79"/>
                </a:lnTo>
                <a:lnTo>
                  <a:pt x="658" y="90"/>
                </a:lnTo>
                <a:lnTo>
                  <a:pt x="661" y="103"/>
                </a:lnTo>
                <a:lnTo>
                  <a:pt x="663" y="114"/>
                </a:lnTo>
                <a:lnTo>
                  <a:pt x="666" y="126"/>
                </a:lnTo>
                <a:lnTo>
                  <a:pt x="671" y="136"/>
                </a:lnTo>
                <a:lnTo>
                  <a:pt x="673" y="141"/>
                </a:lnTo>
                <a:lnTo>
                  <a:pt x="677" y="144"/>
                </a:lnTo>
                <a:lnTo>
                  <a:pt x="677" y="144"/>
                </a:lnTo>
                <a:lnTo>
                  <a:pt x="681" y="149"/>
                </a:lnTo>
                <a:lnTo>
                  <a:pt x="685" y="151"/>
                </a:lnTo>
                <a:lnTo>
                  <a:pt x="695" y="155"/>
                </a:lnTo>
                <a:lnTo>
                  <a:pt x="706" y="158"/>
                </a:lnTo>
                <a:lnTo>
                  <a:pt x="719" y="160"/>
                </a:lnTo>
                <a:lnTo>
                  <a:pt x="731" y="163"/>
                </a:lnTo>
                <a:lnTo>
                  <a:pt x="742" y="166"/>
                </a:lnTo>
                <a:lnTo>
                  <a:pt x="747" y="168"/>
                </a:lnTo>
                <a:lnTo>
                  <a:pt x="752" y="171"/>
                </a:lnTo>
                <a:lnTo>
                  <a:pt x="755" y="174"/>
                </a:lnTo>
                <a:lnTo>
                  <a:pt x="759" y="178"/>
                </a:lnTo>
                <a:lnTo>
                  <a:pt x="759" y="178"/>
                </a:lnTo>
                <a:lnTo>
                  <a:pt x="761" y="183"/>
                </a:lnTo>
                <a:lnTo>
                  <a:pt x="763" y="187"/>
                </a:lnTo>
                <a:lnTo>
                  <a:pt x="763" y="193"/>
                </a:lnTo>
                <a:lnTo>
                  <a:pt x="763" y="199"/>
                </a:lnTo>
                <a:lnTo>
                  <a:pt x="762" y="210"/>
                </a:lnTo>
                <a:lnTo>
                  <a:pt x="760" y="222"/>
                </a:lnTo>
                <a:lnTo>
                  <a:pt x="758" y="234"/>
                </a:lnTo>
                <a:lnTo>
                  <a:pt x="755" y="246"/>
                </a:lnTo>
                <a:lnTo>
                  <a:pt x="755" y="257"/>
                </a:lnTo>
                <a:lnTo>
                  <a:pt x="756" y="262"/>
                </a:lnTo>
                <a:lnTo>
                  <a:pt x="759" y="266"/>
                </a:lnTo>
                <a:lnTo>
                  <a:pt x="759" y="266"/>
                </a:lnTo>
                <a:lnTo>
                  <a:pt x="761" y="272"/>
                </a:lnTo>
                <a:lnTo>
                  <a:pt x="763" y="275"/>
                </a:lnTo>
                <a:lnTo>
                  <a:pt x="771" y="283"/>
                </a:lnTo>
                <a:lnTo>
                  <a:pt x="780" y="290"/>
                </a:lnTo>
                <a:lnTo>
                  <a:pt x="791" y="297"/>
                </a:lnTo>
                <a:lnTo>
                  <a:pt x="801" y="304"/>
                </a:lnTo>
                <a:lnTo>
                  <a:pt x="810" y="312"/>
                </a:lnTo>
                <a:lnTo>
                  <a:pt x="815" y="315"/>
                </a:lnTo>
                <a:lnTo>
                  <a:pt x="817" y="320"/>
                </a:lnTo>
                <a:lnTo>
                  <a:pt x="819" y="324"/>
                </a:lnTo>
                <a:lnTo>
                  <a:pt x="821" y="329"/>
                </a:lnTo>
                <a:lnTo>
                  <a:pt x="821" y="329"/>
                </a:lnTo>
                <a:lnTo>
                  <a:pt x="821" y="335"/>
                </a:lnTo>
                <a:lnTo>
                  <a:pt x="821" y="339"/>
                </a:lnTo>
                <a:lnTo>
                  <a:pt x="820" y="344"/>
                </a:lnTo>
                <a:lnTo>
                  <a:pt x="818" y="349"/>
                </a:lnTo>
                <a:lnTo>
                  <a:pt x="812" y="360"/>
                </a:lnTo>
                <a:lnTo>
                  <a:pt x="805" y="370"/>
                </a:lnTo>
                <a:lnTo>
                  <a:pt x="799" y="380"/>
                </a:lnTo>
                <a:lnTo>
                  <a:pt x="793" y="390"/>
                </a:lnTo>
                <a:lnTo>
                  <a:pt x="788" y="401"/>
                </a:lnTo>
                <a:lnTo>
                  <a:pt x="787" y="405"/>
                </a:lnTo>
                <a:lnTo>
                  <a:pt x="787" y="411"/>
                </a:lnTo>
                <a:lnTo>
                  <a:pt x="787" y="411"/>
                </a:lnTo>
                <a:lnTo>
                  <a:pt x="787" y="416"/>
                </a:lnTo>
                <a:lnTo>
                  <a:pt x="788" y="421"/>
                </a:lnTo>
                <a:lnTo>
                  <a:pt x="793" y="432"/>
                </a:lnTo>
                <a:lnTo>
                  <a:pt x="799" y="442"/>
                </a:lnTo>
                <a:lnTo>
                  <a:pt x="805" y="451"/>
                </a:lnTo>
                <a:lnTo>
                  <a:pt x="812" y="461"/>
                </a:lnTo>
                <a:lnTo>
                  <a:pt x="818" y="471"/>
                </a:lnTo>
                <a:lnTo>
                  <a:pt x="820" y="477"/>
                </a:lnTo>
                <a:lnTo>
                  <a:pt x="821" y="482"/>
                </a:lnTo>
                <a:lnTo>
                  <a:pt x="821" y="487"/>
                </a:lnTo>
                <a:lnTo>
                  <a:pt x="821" y="492"/>
                </a:lnTo>
                <a:lnTo>
                  <a:pt x="821" y="492"/>
                </a:lnTo>
                <a:lnTo>
                  <a:pt x="819" y="497"/>
                </a:lnTo>
                <a:lnTo>
                  <a:pt x="817" y="501"/>
                </a:lnTo>
                <a:lnTo>
                  <a:pt x="815" y="506"/>
                </a:lnTo>
                <a:lnTo>
                  <a:pt x="810" y="510"/>
                </a:lnTo>
                <a:lnTo>
                  <a:pt x="801" y="517"/>
                </a:lnTo>
                <a:lnTo>
                  <a:pt x="791" y="524"/>
                </a:lnTo>
                <a:lnTo>
                  <a:pt x="780" y="531"/>
                </a:lnTo>
                <a:lnTo>
                  <a:pt x="771" y="538"/>
                </a:lnTo>
                <a:lnTo>
                  <a:pt x="763" y="546"/>
                </a:lnTo>
                <a:lnTo>
                  <a:pt x="761" y="550"/>
                </a:lnTo>
                <a:lnTo>
                  <a:pt x="759" y="555"/>
                </a:lnTo>
                <a:lnTo>
                  <a:pt x="759" y="555"/>
                </a:lnTo>
                <a:lnTo>
                  <a:pt x="756" y="559"/>
                </a:lnTo>
                <a:lnTo>
                  <a:pt x="755" y="565"/>
                </a:lnTo>
                <a:lnTo>
                  <a:pt x="755" y="575"/>
                </a:lnTo>
                <a:lnTo>
                  <a:pt x="758" y="587"/>
                </a:lnTo>
                <a:lnTo>
                  <a:pt x="760" y="599"/>
                </a:lnTo>
                <a:lnTo>
                  <a:pt x="762" y="612"/>
                </a:lnTo>
                <a:lnTo>
                  <a:pt x="763" y="623"/>
                </a:lnTo>
                <a:lnTo>
                  <a:pt x="763" y="629"/>
                </a:lnTo>
                <a:lnTo>
                  <a:pt x="763" y="633"/>
                </a:lnTo>
                <a:lnTo>
                  <a:pt x="761" y="638"/>
                </a:lnTo>
                <a:lnTo>
                  <a:pt x="759" y="643"/>
                </a:lnTo>
                <a:lnTo>
                  <a:pt x="759" y="643"/>
                </a:lnTo>
                <a:lnTo>
                  <a:pt x="755" y="647"/>
                </a:lnTo>
                <a:lnTo>
                  <a:pt x="752" y="651"/>
                </a:lnTo>
                <a:lnTo>
                  <a:pt x="747" y="653"/>
                </a:lnTo>
                <a:lnTo>
                  <a:pt x="742" y="655"/>
                </a:lnTo>
                <a:lnTo>
                  <a:pt x="731" y="659"/>
                </a:lnTo>
                <a:lnTo>
                  <a:pt x="719" y="661"/>
                </a:lnTo>
                <a:lnTo>
                  <a:pt x="707" y="663"/>
                </a:lnTo>
                <a:lnTo>
                  <a:pt x="695" y="665"/>
                </a:lnTo>
                <a:lnTo>
                  <a:pt x="686" y="670"/>
                </a:lnTo>
                <a:lnTo>
                  <a:pt x="681" y="673"/>
                </a:lnTo>
                <a:lnTo>
                  <a:pt x="677" y="677"/>
                </a:lnTo>
                <a:lnTo>
                  <a:pt x="677" y="677"/>
                </a:lnTo>
                <a:lnTo>
                  <a:pt x="673" y="680"/>
                </a:lnTo>
                <a:lnTo>
                  <a:pt x="671" y="685"/>
                </a:lnTo>
                <a:lnTo>
                  <a:pt x="666" y="695"/>
                </a:lnTo>
                <a:lnTo>
                  <a:pt x="663" y="706"/>
                </a:lnTo>
                <a:lnTo>
                  <a:pt x="661" y="718"/>
                </a:lnTo>
                <a:lnTo>
                  <a:pt x="658" y="730"/>
                </a:lnTo>
                <a:lnTo>
                  <a:pt x="656" y="742"/>
                </a:lnTo>
                <a:lnTo>
                  <a:pt x="654" y="746"/>
                </a:lnTo>
                <a:lnTo>
                  <a:pt x="650" y="751"/>
                </a:lnTo>
                <a:lnTo>
                  <a:pt x="647" y="756"/>
                </a:lnTo>
                <a:lnTo>
                  <a:pt x="643" y="758"/>
                </a:lnTo>
                <a:lnTo>
                  <a:pt x="643" y="758"/>
                </a:lnTo>
                <a:lnTo>
                  <a:pt x="639" y="761"/>
                </a:lnTo>
                <a:lnTo>
                  <a:pt x="634" y="762"/>
                </a:lnTo>
                <a:lnTo>
                  <a:pt x="629" y="764"/>
                </a:lnTo>
                <a:lnTo>
                  <a:pt x="623" y="764"/>
                </a:lnTo>
                <a:lnTo>
                  <a:pt x="611" y="761"/>
                </a:lnTo>
                <a:lnTo>
                  <a:pt x="600" y="759"/>
                </a:lnTo>
                <a:lnTo>
                  <a:pt x="588" y="757"/>
                </a:lnTo>
                <a:lnTo>
                  <a:pt x="576" y="756"/>
                </a:lnTo>
                <a:lnTo>
                  <a:pt x="565" y="756"/>
                </a:lnTo>
                <a:lnTo>
                  <a:pt x="560" y="757"/>
                </a:lnTo>
                <a:lnTo>
                  <a:pt x="554" y="758"/>
                </a:lnTo>
                <a:lnTo>
                  <a:pt x="554" y="758"/>
                </a:lnTo>
                <a:lnTo>
                  <a:pt x="550" y="760"/>
                </a:lnTo>
                <a:lnTo>
                  <a:pt x="546" y="764"/>
                </a:lnTo>
                <a:lnTo>
                  <a:pt x="538" y="770"/>
                </a:lnTo>
                <a:lnTo>
                  <a:pt x="530" y="781"/>
                </a:lnTo>
                <a:lnTo>
                  <a:pt x="524" y="791"/>
                </a:lnTo>
                <a:lnTo>
                  <a:pt x="518" y="801"/>
                </a:lnTo>
                <a:lnTo>
                  <a:pt x="510" y="810"/>
                </a:lnTo>
                <a:lnTo>
                  <a:pt x="506" y="814"/>
                </a:lnTo>
                <a:lnTo>
                  <a:pt x="502" y="817"/>
                </a:lnTo>
                <a:lnTo>
                  <a:pt x="497" y="819"/>
                </a:lnTo>
                <a:lnTo>
                  <a:pt x="493" y="821"/>
                </a:lnTo>
                <a:lnTo>
                  <a:pt x="493" y="821"/>
                </a:lnTo>
                <a:lnTo>
                  <a:pt x="487" y="822"/>
                </a:lnTo>
                <a:lnTo>
                  <a:pt x="483" y="821"/>
                </a:lnTo>
                <a:lnTo>
                  <a:pt x="477" y="819"/>
                </a:lnTo>
                <a:lnTo>
                  <a:pt x="472" y="817"/>
                </a:lnTo>
                <a:lnTo>
                  <a:pt x="462" y="811"/>
                </a:lnTo>
                <a:lnTo>
                  <a:pt x="452" y="805"/>
                </a:lnTo>
                <a:lnTo>
                  <a:pt x="441" y="798"/>
                </a:lnTo>
                <a:lnTo>
                  <a:pt x="431" y="792"/>
                </a:lnTo>
                <a:lnTo>
                  <a:pt x="421" y="787"/>
                </a:lnTo>
                <a:lnTo>
                  <a:pt x="416" y="787"/>
                </a:lnTo>
                <a:lnTo>
                  <a:pt x="411" y="786"/>
                </a:lnTo>
                <a:lnTo>
                  <a:pt x="411" y="786"/>
                </a:lnTo>
                <a:lnTo>
                  <a:pt x="406" y="787"/>
                </a:lnTo>
                <a:lnTo>
                  <a:pt x="400" y="787"/>
                </a:lnTo>
                <a:lnTo>
                  <a:pt x="390" y="792"/>
                </a:lnTo>
                <a:lnTo>
                  <a:pt x="380" y="798"/>
                </a:lnTo>
                <a:lnTo>
                  <a:pt x="370" y="805"/>
                </a:lnTo>
                <a:lnTo>
                  <a:pt x="359" y="811"/>
                </a:lnTo>
                <a:lnTo>
                  <a:pt x="350" y="817"/>
                </a:lnTo>
                <a:lnTo>
                  <a:pt x="344" y="819"/>
                </a:lnTo>
                <a:lnTo>
                  <a:pt x="340" y="821"/>
                </a:lnTo>
                <a:lnTo>
                  <a:pt x="334" y="822"/>
                </a:lnTo>
                <a:lnTo>
                  <a:pt x="330" y="821"/>
                </a:lnTo>
                <a:lnTo>
                  <a:pt x="330" y="821"/>
                </a:lnTo>
                <a:lnTo>
                  <a:pt x="324" y="819"/>
                </a:lnTo>
                <a:lnTo>
                  <a:pt x="319" y="817"/>
                </a:lnTo>
                <a:lnTo>
                  <a:pt x="316" y="814"/>
                </a:lnTo>
                <a:lnTo>
                  <a:pt x="311" y="810"/>
                </a:lnTo>
                <a:lnTo>
                  <a:pt x="304" y="801"/>
                </a:lnTo>
                <a:lnTo>
                  <a:pt x="298" y="791"/>
                </a:lnTo>
                <a:lnTo>
                  <a:pt x="291" y="781"/>
                </a:lnTo>
                <a:lnTo>
                  <a:pt x="284" y="770"/>
                </a:lnTo>
                <a:lnTo>
                  <a:pt x="276" y="764"/>
                </a:lnTo>
                <a:lnTo>
                  <a:pt x="271" y="760"/>
                </a:lnTo>
                <a:lnTo>
                  <a:pt x="267" y="758"/>
                </a:lnTo>
                <a:lnTo>
                  <a:pt x="267" y="758"/>
                </a:lnTo>
                <a:lnTo>
                  <a:pt x="262" y="757"/>
                </a:lnTo>
                <a:lnTo>
                  <a:pt x="257" y="756"/>
                </a:lnTo>
                <a:lnTo>
                  <a:pt x="246" y="756"/>
                </a:lnTo>
                <a:lnTo>
                  <a:pt x="234" y="757"/>
                </a:lnTo>
                <a:lnTo>
                  <a:pt x="222" y="759"/>
                </a:lnTo>
                <a:lnTo>
                  <a:pt x="210" y="762"/>
                </a:lnTo>
                <a:lnTo>
                  <a:pt x="198" y="764"/>
                </a:lnTo>
                <a:lnTo>
                  <a:pt x="193" y="764"/>
                </a:lnTo>
                <a:lnTo>
                  <a:pt x="188" y="762"/>
                </a:lnTo>
                <a:lnTo>
                  <a:pt x="184" y="761"/>
                </a:lnTo>
                <a:lnTo>
                  <a:pt x="179" y="758"/>
                </a:lnTo>
                <a:lnTo>
                  <a:pt x="179" y="758"/>
                </a:lnTo>
                <a:lnTo>
                  <a:pt x="174" y="756"/>
                </a:lnTo>
                <a:lnTo>
                  <a:pt x="171" y="751"/>
                </a:lnTo>
                <a:lnTo>
                  <a:pt x="169" y="746"/>
                </a:lnTo>
                <a:lnTo>
                  <a:pt x="166" y="742"/>
                </a:lnTo>
                <a:lnTo>
                  <a:pt x="163" y="730"/>
                </a:lnTo>
                <a:lnTo>
                  <a:pt x="161" y="719"/>
                </a:lnTo>
                <a:lnTo>
                  <a:pt x="158" y="706"/>
                </a:lnTo>
                <a:lnTo>
                  <a:pt x="156" y="695"/>
                </a:lnTo>
                <a:lnTo>
                  <a:pt x="152" y="685"/>
                </a:lnTo>
                <a:lnTo>
                  <a:pt x="148" y="680"/>
                </a:lnTo>
                <a:lnTo>
                  <a:pt x="145" y="677"/>
                </a:lnTo>
                <a:lnTo>
                  <a:pt x="145" y="677"/>
                </a:lnTo>
                <a:lnTo>
                  <a:pt x="141" y="673"/>
                </a:lnTo>
                <a:lnTo>
                  <a:pt x="137" y="670"/>
                </a:lnTo>
                <a:lnTo>
                  <a:pt x="126" y="665"/>
                </a:lnTo>
                <a:lnTo>
                  <a:pt x="115" y="663"/>
                </a:lnTo>
                <a:lnTo>
                  <a:pt x="102" y="661"/>
                </a:lnTo>
                <a:lnTo>
                  <a:pt x="91" y="659"/>
                </a:lnTo>
                <a:lnTo>
                  <a:pt x="80" y="655"/>
                </a:lnTo>
                <a:lnTo>
                  <a:pt x="75" y="653"/>
                </a:lnTo>
                <a:lnTo>
                  <a:pt x="71" y="651"/>
                </a:lnTo>
                <a:lnTo>
                  <a:pt x="66" y="647"/>
                </a:lnTo>
                <a:lnTo>
                  <a:pt x="63" y="643"/>
                </a:lnTo>
                <a:lnTo>
                  <a:pt x="63" y="643"/>
                </a:lnTo>
                <a:lnTo>
                  <a:pt x="60" y="638"/>
                </a:lnTo>
                <a:lnTo>
                  <a:pt x="59" y="633"/>
                </a:lnTo>
                <a:lnTo>
                  <a:pt x="58" y="629"/>
                </a:lnTo>
                <a:lnTo>
                  <a:pt x="58" y="623"/>
                </a:lnTo>
                <a:lnTo>
                  <a:pt x="59" y="612"/>
                </a:lnTo>
                <a:lnTo>
                  <a:pt x="61" y="599"/>
                </a:lnTo>
                <a:lnTo>
                  <a:pt x="65" y="588"/>
                </a:lnTo>
                <a:lnTo>
                  <a:pt x="66" y="575"/>
                </a:lnTo>
                <a:lnTo>
                  <a:pt x="66" y="565"/>
                </a:lnTo>
                <a:lnTo>
                  <a:pt x="65" y="559"/>
                </a:lnTo>
                <a:lnTo>
                  <a:pt x="64" y="555"/>
                </a:lnTo>
                <a:lnTo>
                  <a:pt x="64" y="555"/>
                </a:lnTo>
                <a:lnTo>
                  <a:pt x="61" y="550"/>
                </a:lnTo>
                <a:lnTo>
                  <a:pt x="58" y="546"/>
                </a:lnTo>
                <a:lnTo>
                  <a:pt x="50" y="538"/>
                </a:lnTo>
                <a:lnTo>
                  <a:pt x="41" y="531"/>
                </a:lnTo>
                <a:lnTo>
                  <a:pt x="31" y="524"/>
                </a:lnTo>
                <a:lnTo>
                  <a:pt x="20" y="517"/>
                </a:lnTo>
                <a:lnTo>
                  <a:pt x="11" y="510"/>
                </a:lnTo>
                <a:lnTo>
                  <a:pt x="8" y="506"/>
                </a:lnTo>
                <a:lnTo>
                  <a:pt x="4" y="501"/>
                </a:lnTo>
                <a:lnTo>
                  <a:pt x="2" y="497"/>
                </a:lnTo>
                <a:lnTo>
                  <a:pt x="1" y="492"/>
                </a:lnTo>
                <a:lnTo>
                  <a:pt x="1" y="492"/>
                </a:lnTo>
                <a:lnTo>
                  <a:pt x="0" y="487"/>
                </a:lnTo>
                <a:lnTo>
                  <a:pt x="1" y="482"/>
                </a:lnTo>
                <a:lnTo>
                  <a:pt x="2" y="477"/>
                </a:lnTo>
                <a:lnTo>
                  <a:pt x="4" y="471"/>
                </a:lnTo>
                <a:lnTo>
                  <a:pt x="9" y="461"/>
                </a:lnTo>
                <a:lnTo>
                  <a:pt x="16" y="452"/>
                </a:lnTo>
                <a:lnTo>
                  <a:pt x="24" y="442"/>
                </a:lnTo>
                <a:lnTo>
                  <a:pt x="29" y="432"/>
                </a:lnTo>
                <a:lnTo>
                  <a:pt x="33" y="421"/>
                </a:lnTo>
                <a:lnTo>
                  <a:pt x="34" y="416"/>
                </a:lnTo>
                <a:lnTo>
                  <a:pt x="34" y="411"/>
                </a:lnTo>
                <a:lnTo>
                  <a:pt x="34" y="411"/>
                </a:lnTo>
                <a:lnTo>
                  <a:pt x="34" y="405"/>
                </a:lnTo>
                <a:lnTo>
                  <a:pt x="33" y="401"/>
                </a:lnTo>
                <a:lnTo>
                  <a:pt x="29" y="390"/>
                </a:lnTo>
                <a:lnTo>
                  <a:pt x="24" y="380"/>
                </a:lnTo>
                <a:lnTo>
                  <a:pt x="16" y="370"/>
                </a:lnTo>
                <a:lnTo>
                  <a:pt x="9" y="360"/>
                </a:lnTo>
                <a:lnTo>
                  <a:pt x="4" y="349"/>
                </a:lnTo>
                <a:lnTo>
                  <a:pt x="2" y="345"/>
                </a:lnTo>
                <a:lnTo>
                  <a:pt x="1" y="339"/>
                </a:lnTo>
                <a:lnTo>
                  <a:pt x="0" y="335"/>
                </a:lnTo>
                <a:lnTo>
                  <a:pt x="1" y="329"/>
                </a:lnTo>
                <a:lnTo>
                  <a:pt x="1" y="329"/>
                </a:lnTo>
                <a:lnTo>
                  <a:pt x="2" y="324"/>
                </a:lnTo>
                <a:lnTo>
                  <a:pt x="4" y="320"/>
                </a:lnTo>
                <a:lnTo>
                  <a:pt x="8" y="315"/>
                </a:lnTo>
                <a:lnTo>
                  <a:pt x="11" y="312"/>
                </a:lnTo>
                <a:lnTo>
                  <a:pt x="20" y="304"/>
                </a:lnTo>
                <a:lnTo>
                  <a:pt x="31" y="297"/>
                </a:lnTo>
                <a:lnTo>
                  <a:pt x="41" y="291"/>
                </a:lnTo>
                <a:lnTo>
                  <a:pt x="50" y="283"/>
                </a:lnTo>
                <a:lnTo>
                  <a:pt x="58" y="275"/>
                </a:lnTo>
                <a:lnTo>
                  <a:pt x="61" y="272"/>
                </a:lnTo>
                <a:lnTo>
                  <a:pt x="64" y="266"/>
                </a:lnTo>
                <a:lnTo>
                  <a:pt x="64" y="266"/>
                </a:lnTo>
                <a:lnTo>
                  <a:pt x="65" y="262"/>
                </a:lnTo>
                <a:lnTo>
                  <a:pt x="66" y="257"/>
                </a:lnTo>
                <a:lnTo>
                  <a:pt x="66" y="246"/>
                </a:lnTo>
                <a:lnTo>
                  <a:pt x="65" y="234"/>
                </a:lnTo>
                <a:lnTo>
                  <a:pt x="61" y="222"/>
                </a:lnTo>
                <a:lnTo>
                  <a:pt x="59" y="210"/>
                </a:lnTo>
                <a:lnTo>
                  <a:pt x="58" y="199"/>
                </a:lnTo>
                <a:lnTo>
                  <a:pt x="58" y="193"/>
                </a:lnTo>
                <a:lnTo>
                  <a:pt x="59" y="187"/>
                </a:lnTo>
                <a:lnTo>
                  <a:pt x="60" y="183"/>
                </a:lnTo>
                <a:lnTo>
                  <a:pt x="63" y="178"/>
                </a:lnTo>
                <a:lnTo>
                  <a:pt x="63" y="178"/>
                </a:lnTo>
                <a:lnTo>
                  <a:pt x="66" y="174"/>
                </a:lnTo>
                <a:lnTo>
                  <a:pt x="71" y="171"/>
                </a:lnTo>
                <a:lnTo>
                  <a:pt x="75" y="168"/>
                </a:lnTo>
                <a:lnTo>
                  <a:pt x="80" y="166"/>
                </a:lnTo>
                <a:lnTo>
                  <a:pt x="91" y="163"/>
                </a:lnTo>
                <a:lnTo>
                  <a:pt x="102" y="160"/>
                </a:lnTo>
                <a:lnTo>
                  <a:pt x="115" y="158"/>
                </a:lnTo>
                <a:lnTo>
                  <a:pt x="126" y="155"/>
                </a:lnTo>
                <a:lnTo>
                  <a:pt x="137" y="151"/>
                </a:lnTo>
                <a:lnTo>
                  <a:pt x="141" y="149"/>
                </a:lnTo>
                <a:lnTo>
                  <a:pt x="145" y="144"/>
                </a:lnTo>
                <a:lnTo>
                  <a:pt x="145" y="144"/>
                </a:lnTo>
                <a:lnTo>
                  <a:pt x="148" y="141"/>
                </a:lnTo>
                <a:lnTo>
                  <a:pt x="152" y="136"/>
                </a:lnTo>
                <a:lnTo>
                  <a:pt x="155" y="126"/>
                </a:lnTo>
                <a:lnTo>
                  <a:pt x="158" y="114"/>
                </a:lnTo>
                <a:lnTo>
                  <a:pt x="161" y="103"/>
                </a:lnTo>
                <a:lnTo>
                  <a:pt x="163" y="90"/>
                </a:lnTo>
                <a:lnTo>
                  <a:pt x="166" y="79"/>
                </a:lnTo>
                <a:lnTo>
                  <a:pt x="169" y="74"/>
                </a:lnTo>
                <a:lnTo>
                  <a:pt x="171" y="70"/>
                </a:lnTo>
                <a:lnTo>
                  <a:pt x="174" y="66"/>
                </a:lnTo>
                <a:lnTo>
                  <a:pt x="179" y="63"/>
                </a:lnTo>
                <a:lnTo>
                  <a:pt x="179" y="63"/>
                </a:lnTo>
                <a:lnTo>
                  <a:pt x="184" y="61"/>
                </a:lnTo>
                <a:lnTo>
                  <a:pt x="188" y="58"/>
                </a:lnTo>
                <a:lnTo>
                  <a:pt x="193" y="58"/>
                </a:lnTo>
                <a:lnTo>
                  <a:pt x="198" y="58"/>
                </a:lnTo>
                <a:lnTo>
                  <a:pt x="210" y="60"/>
                </a:lnTo>
                <a:lnTo>
                  <a:pt x="222" y="62"/>
                </a:lnTo>
                <a:lnTo>
                  <a:pt x="234" y="64"/>
                </a:lnTo>
                <a:lnTo>
                  <a:pt x="246" y="66"/>
                </a:lnTo>
                <a:lnTo>
                  <a:pt x="257" y="65"/>
                </a:lnTo>
                <a:lnTo>
                  <a:pt x="262" y="65"/>
                </a:lnTo>
                <a:lnTo>
                  <a:pt x="267" y="63"/>
                </a:lnTo>
                <a:lnTo>
                  <a:pt x="267" y="63"/>
                </a:lnTo>
                <a:lnTo>
                  <a:pt x="271" y="61"/>
                </a:lnTo>
                <a:lnTo>
                  <a:pt x="276" y="58"/>
                </a:lnTo>
                <a:lnTo>
                  <a:pt x="284" y="50"/>
                </a:lnTo>
                <a:lnTo>
                  <a:pt x="291" y="40"/>
                </a:lnTo>
                <a:lnTo>
                  <a:pt x="298" y="30"/>
                </a:lnTo>
                <a:lnTo>
                  <a:pt x="304" y="21"/>
                </a:lnTo>
                <a:lnTo>
                  <a:pt x="311" y="12"/>
                </a:lnTo>
                <a:lnTo>
                  <a:pt x="316" y="7"/>
                </a:lnTo>
                <a:lnTo>
                  <a:pt x="319" y="4"/>
                </a:lnTo>
                <a:lnTo>
                  <a:pt x="324" y="1"/>
                </a:lnTo>
                <a:lnTo>
                  <a:pt x="330" y="0"/>
                </a:lnTo>
                <a:lnTo>
                  <a:pt x="330" y="0"/>
                </a:lnTo>
                <a:lnTo>
                  <a:pt x="334" y="0"/>
                </a:lnTo>
                <a:lnTo>
                  <a:pt x="340" y="0"/>
                </a:lnTo>
                <a:lnTo>
                  <a:pt x="344" y="1"/>
                </a:lnTo>
                <a:lnTo>
                  <a:pt x="350" y="4"/>
                </a:lnTo>
                <a:lnTo>
                  <a:pt x="359" y="9"/>
                </a:lnTo>
                <a:lnTo>
                  <a:pt x="370" y="16"/>
                </a:lnTo>
                <a:lnTo>
                  <a:pt x="380" y="23"/>
                </a:lnTo>
                <a:lnTo>
                  <a:pt x="390" y="29"/>
                </a:lnTo>
                <a:lnTo>
                  <a:pt x="400" y="33"/>
                </a:lnTo>
                <a:lnTo>
                  <a:pt x="406" y="35"/>
                </a:lnTo>
                <a:lnTo>
                  <a:pt x="411" y="35"/>
                </a:lnTo>
                <a:lnTo>
                  <a:pt x="411" y="35"/>
                </a:lnTo>
                <a:close/>
                <a:moveTo>
                  <a:pt x="522" y="143"/>
                </a:moveTo>
                <a:lnTo>
                  <a:pt x="522" y="143"/>
                </a:lnTo>
                <a:lnTo>
                  <a:pt x="504" y="136"/>
                </a:lnTo>
                <a:lnTo>
                  <a:pt x="486" y="130"/>
                </a:lnTo>
                <a:lnTo>
                  <a:pt x="468" y="126"/>
                </a:lnTo>
                <a:lnTo>
                  <a:pt x="451" y="122"/>
                </a:lnTo>
                <a:lnTo>
                  <a:pt x="432" y="121"/>
                </a:lnTo>
                <a:lnTo>
                  <a:pt x="414" y="120"/>
                </a:lnTo>
                <a:lnTo>
                  <a:pt x="397" y="120"/>
                </a:lnTo>
                <a:lnTo>
                  <a:pt x="380" y="122"/>
                </a:lnTo>
                <a:lnTo>
                  <a:pt x="362" y="125"/>
                </a:lnTo>
                <a:lnTo>
                  <a:pt x="344" y="128"/>
                </a:lnTo>
                <a:lnTo>
                  <a:pt x="328" y="133"/>
                </a:lnTo>
                <a:lnTo>
                  <a:pt x="311" y="138"/>
                </a:lnTo>
                <a:lnTo>
                  <a:pt x="295" y="144"/>
                </a:lnTo>
                <a:lnTo>
                  <a:pt x="281" y="152"/>
                </a:lnTo>
                <a:lnTo>
                  <a:pt x="265" y="160"/>
                </a:lnTo>
                <a:lnTo>
                  <a:pt x="251" y="169"/>
                </a:lnTo>
                <a:lnTo>
                  <a:pt x="236" y="178"/>
                </a:lnTo>
                <a:lnTo>
                  <a:pt x="223" y="190"/>
                </a:lnTo>
                <a:lnTo>
                  <a:pt x="210" y="201"/>
                </a:lnTo>
                <a:lnTo>
                  <a:pt x="198" y="214"/>
                </a:lnTo>
                <a:lnTo>
                  <a:pt x="187" y="226"/>
                </a:lnTo>
                <a:lnTo>
                  <a:pt x="176" y="240"/>
                </a:lnTo>
                <a:lnTo>
                  <a:pt x="166" y="255"/>
                </a:lnTo>
                <a:lnTo>
                  <a:pt x="157" y="270"/>
                </a:lnTo>
                <a:lnTo>
                  <a:pt x="149" y="284"/>
                </a:lnTo>
                <a:lnTo>
                  <a:pt x="141" y="300"/>
                </a:lnTo>
                <a:lnTo>
                  <a:pt x="136" y="317"/>
                </a:lnTo>
                <a:lnTo>
                  <a:pt x="130" y="335"/>
                </a:lnTo>
                <a:lnTo>
                  <a:pt x="126" y="353"/>
                </a:lnTo>
                <a:lnTo>
                  <a:pt x="123" y="371"/>
                </a:lnTo>
                <a:lnTo>
                  <a:pt x="121" y="389"/>
                </a:lnTo>
                <a:lnTo>
                  <a:pt x="121" y="409"/>
                </a:lnTo>
                <a:lnTo>
                  <a:pt x="121" y="409"/>
                </a:lnTo>
                <a:lnTo>
                  <a:pt x="121" y="428"/>
                </a:lnTo>
                <a:lnTo>
                  <a:pt x="123" y="446"/>
                </a:lnTo>
                <a:lnTo>
                  <a:pt x="125" y="465"/>
                </a:lnTo>
                <a:lnTo>
                  <a:pt x="130" y="483"/>
                </a:lnTo>
                <a:lnTo>
                  <a:pt x="134" y="500"/>
                </a:lnTo>
                <a:lnTo>
                  <a:pt x="140" y="517"/>
                </a:lnTo>
                <a:lnTo>
                  <a:pt x="147" y="533"/>
                </a:lnTo>
                <a:lnTo>
                  <a:pt x="155" y="549"/>
                </a:lnTo>
                <a:lnTo>
                  <a:pt x="164" y="564"/>
                </a:lnTo>
                <a:lnTo>
                  <a:pt x="174" y="579"/>
                </a:lnTo>
                <a:lnTo>
                  <a:pt x="185" y="592"/>
                </a:lnTo>
                <a:lnTo>
                  <a:pt x="196" y="606"/>
                </a:lnTo>
                <a:lnTo>
                  <a:pt x="209" y="619"/>
                </a:lnTo>
                <a:lnTo>
                  <a:pt x="221" y="630"/>
                </a:lnTo>
                <a:lnTo>
                  <a:pt x="235" y="641"/>
                </a:lnTo>
                <a:lnTo>
                  <a:pt x="249" y="651"/>
                </a:lnTo>
                <a:lnTo>
                  <a:pt x="263" y="661"/>
                </a:lnTo>
                <a:lnTo>
                  <a:pt x="278" y="669"/>
                </a:lnTo>
                <a:lnTo>
                  <a:pt x="294" y="676"/>
                </a:lnTo>
                <a:lnTo>
                  <a:pt x="310" y="683"/>
                </a:lnTo>
                <a:lnTo>
                  <a:pt x="326" y="688"/>
                </a:lnTo>
                <a:lnTo>
                  <a:pt x="343" y="693"/>
                </a:lnTo>
                <a:lnTo>
                  <a:pt x="360" y="696"/>
                </a:lnTo>
                <a:lnTo>
                  <a:pt x="378" y="700"/>
                </a:lnTo>
                <a:lnTo>
                  <a:pt x="396" y="701"/>
                </a:lnTo>
                <a:lnTo>
                  <a:pt x="413" y="701"/>
                </a:lnTo>
                <a:lnTo>
                  <a:pt x="431" y="701"/>
                </a:lnTo>
                <a:lnTo>
                  <a:pt x="449" y="698"/>
                </a:lnTo>
                <a:lnTo>
                  <a:pt x="468" y="695"/>
                </a:lnTo>
                <a:lnTo>
                  <a:pt x="486" y="692"/>
                </a:lnTo>
                <a:lnTo>
                  <a:pt x="504" y="686"/>
                </a:lnTo>
                <a:lnTo>
                  <a:pt x="522" y="679"/>
                </a:lnTo>
                <a:lnTo>
                  <a:pt x="522" y="679"/>
                </a:lnTo>
                <a:lnTo>
                  <a:pt x="540" y="671"/>
                </a:lnTo>
                <a:lnTo>
                  <a:pt x="557" y="662"/>
                </a:lnTo>
                <a:lnTo>
                  <a:pt x="573" y="652"/>
                </a:lnTo>
                <a:lnTo>
                  <a:pt x="588" y="641"/>
                </a:lnTo>
                <a:lnTo>
                  <a:pt x="601" y="630"/>
                </a:lnTo>
                <a:lnTo>
                  <a:pt x="615" y="617"/>
                </a:lnTo>
                <a:lnTo>
                  <a:pt x="627" y="605"/>
                </a:lnTo>
                <a:lnTo>
                  <a:pt x="639" y="591"/>
                </a:lnTo>
                <a:lnTo>
                  <a:pt x="649" y="578"/>
                </a:lnTo>
                <a:lnTo>
                  <a:pt x="658" y="563"/>
                </a:lnTo>
                <a:lnTo>
                  <a:pt x="667" y="548"/>
                </a:lnTo>
                <a:lnTo>
                  <a:pt x="674" y="532"/>
                </a:lnTo>
                <a:lnTo>
                  <a:pt x="681" y="516"/>
                </a:lnTo>
                <a:lnTo>
                  <a:pt x="687" y="500"/>
                </a:lnTo>
                <a:lnTo>
                  <a:pt x="693" y="483"/>
                </a:lnTo>
                <a:lnTo>
                  <a:pt x="696" y="466"/>
                </a:lnTo>
                <a:lnTo>
                  <a:pt x="698" y="449"/>
                </a:lnTo>
                <a:lnTo>
                  <a:pt x="700" y="432"/>
                </a:lnTo>
                <a:lnTo>
                  <a:pt x="702" y="414"/>
                </a:lnTo>
                <a:lnTo>
                  <a:pt x="700" y="397"/>
                </a:lnTo>
                <a:lnTo>
                  <a:pt x="699" y="379"/>
                </a:lnTo>
                <a:lnTo>
                  <a:pt x="697" y="362"/>
                </a:lnTo>
                <a:lnTo>
                  <a:pt x="694" y="345"/>
                </a:lnTo>
                <a:lnTo>
                  <a:pt x="689" y="328"/>
                </a:lnTo>
                <a:lnTo>
                  <a:pt x="685" y="312"/>
                </a:lnTo>
                <a:lnTo>
                  <a:pt x="678" y="295"/>
                </a:lnTo>
                <a:lnTo>
                  <a:pt x="670" y="279"/>
                </a:lnTo>
                <a:lnTo>
                  <a:pt x="661" y="263"/>
                </a:lnTo>
                <a:lnTo>
                  <a:pt x="651" y="247"/>
                </a:lnTo>
                <a:lnTo>
                  <a:pt x="640" y="232"/>
                </a:lnTo>
                <a:lnTo>
                  <a:pt x="629" y="218"/>
                </a:lnTo>
                <a:lnTo>
                  <a:pt x="615" y="203"/>
                </a:lnTo>
                <a:lnTo>
                  <a:pt x="615" y="203"/>
                </a:lnTo>
                <a:lnTo>
                  <a:pt x="605" y="194"/>
                </a:lnTo>
                <a:lnTo>
                  <a:pt x="594" y="185"/>
                </a:lnTo>
                <a:lnTo>
                  <a:pt x="572" y="168"/>
                </a:lnTo>
                <a:lnTo>
                  <a:pt x="548" y="154"/>
                </a:lnTo>
                <a:lnTo>
                  <a:pt x="522" y="143"/>
                </a:lnTo>
                <a:lnTo>
                  <a:pt x="522" y="143"/>
                </a:lnTo>
                <a:close/>
                <a:moveTo>
                  <a:pt x="411" y="173"/>
                </a:moveTo>
                <a:lnTo>
                  <a:pt x="411" y="173"/>
                </a:lnTo>
                <a:lnTo>
                  <a:pt x="436" y="174"/>
                </a:lnTo>
                <a:lnTo>
                  <a:pt x="459" y="177"/>
                </a:lnTo>
                <a:lnTo>
                  <a:pt x="481" y="183"/>
                </a:lnTo>
                <a:lnTo>
                  <a:pt x="503" y="191"/>
                </a:lnTo>
                <a:lnTo>
                  <a:pt x="525" y="201"/>
                </a:lnTo>
                <a:lnTo>
                  <a:pt x="544" y="214"/>
                </a:lnTo>
                <a:lnTo>
                  <a:pt x="562" y="227"/>
                </a:lnTo>
                <a:lnTo>
                  <a:pt x="580" y="242"/>
                </a:lnTo>
                <a:lnTo>
                  <a:pt x="594" y="259"/>
                </a:lnTo>
                <a:lnTo>
                  <a:pt x="608" y="278"/>
                </a:lnTo>
                <a:lnTo>
                  <a:pt x="621" y="297"/>
                </a:lnTo>
                <a:lnTo>
                  <a:pt x="631" y="317"/>
                </a:lnTo>
                <a:lnTo>
                  <a:pt x="639" y="340"/>
                </a:lnTo>
                <a:lnTo>
                  <a:pt x="645" y="363"/>
                </a:lnTo>
                <a:lnTo>
                  <a:pt x="648" y="386"/>
                </a:lnTo>
                <a:lnTo>
                  <a:pt x="649" y="411"/>
                </a:lnTo>
                <a:lnTo>
                  <a:pt x="649" y="411"/>
                </a:lnTo>
                <a:lnTo>
                  <a:pt x="648" y="435"/>
                </a:lnTo>
                <a:lnTo>
                  <a:pt x="645" y="459"/>
                </a:lnTo>
                <a:lnTo>
                  <a:pt x="639" y="482"/>
                </a:lnTo>
                <a:lnTo>
                  <a:pt x="631" y="503"/>
                </a:lnTo>
                <a:lnTo>
                  <a:pt x="621" y="524"/>
                </a:lnTo>
                <a:lnTo>
                  <a:pt x="608" y="543"/>
                </a:lnTo>
                <a:lnTo>
                  <a:pt x="594" y="562"/>
                </a:lnTo>
                <a:lnTo>
                  <a:pt x="580" y="579"/>
                </a:lnTo>
                <a:lnTo>
                  <a:pt x="562" y="595"/>
                </a:lnTo>
                <a:lnTo>
                  <a:pt x="544" y="608"/>
                </a:lnTo>
                <a:lnTo>
                  <a:pt x="525" y="620"/>
                </a:lnTo>
                <a:lnTo>
                  <a:pt x="503" y="630"/>
                </a:lnTo>
                <a:lnTo>
                  <a:pt x="481" y="638"/>
                </a:lnTo>
                <a:lnTo>
                  <a:pt x="459" y="644"/>
                </a:lnTo>
                <a:lnTo>
                  <a:pt x="436" y="647"/>
                </a:lnTo>
                <a:lnTo>
                  <a:pt x="411" y="648"/>
                </a:lnTo>
                <a:lnTo>
                  <a:pt x="411" y="648"/>
                </a:lnTo>
                <a:lnTo>
                  <a:pt x="387" y="647"/>
                </a:lnTo>
                <a:lnTo>
                  <a:pt x="363" y="644"/>
                </a:lnTo>
                <a:lnTo>
                  <a:pt x="340" y="638"/>
                </a:lnTo>
                <a:lnTo>
                  <a:pt x="318" y="630"/>
                </a:lnTo>
                <a:lnTo>
                  <a:pt x="298" y="620"/>
                </a:lnTo>
                <a:lnTo>
                  <a:pt x="278" y="608"/>
                </a:lnTo>
                <a:lnTo>
                  <a:pt x="259" y="595"/>
                </a:lnTo>
                <a:lnTo>
                  <a:pt x="243" y="579"/>
                </a:lnTo>
                <a:lnTo>
                  <a:pt x="227" y="562"/>
                </a:lnTo>
                <a:lnTo>
                  <a:pt x="213" y="543"/>
                </a:lnTo>
                <a:lnTo>
                  <a:pt x="202" y="524"/>
                </a:lnTo>
                <a:lnTo>
                  <a:pt x="191" y="503"/>
                </a:lnTo>
                <a:lnTo>
                  <a:pt x="184" y="482"/>
                </a:lnTo>
                <a:lnTo>
                  <a:pt x="178" y="459"/>
                </a:lnTo>
                <a:lnTo>
                  <a:pt x="174" y="435"/>
                </a:lnTo>
                <a:lnTo>
                  <a:pt x="173" y="411"/>
                </a:lnTo>
                <a:lnTo>
                  <a:pt x="173" y="411"/>
                </a:lnTo>
                <a:lnTo>
                  <a:pt x="174" y="386"/>
                </a:lnTo>
                <a:lnTo>
                  <a:pt x="178" y="363"/>
                </a:lnTo>
                <a:lnTo>
                  <a:pt x="184" y="340"/>
                </a:lnTo>
                <a:lnTo>
                  <a:pt x="191" y="317"/>
                </a:lnTo>
                <a:lnTo>
                  <a:pt x="202" y="297"/>
                </a:lnTo>
                <a:lnTo>
                  <a:pt x="213" y="278"/>
                </a:lnTo>
                <a:lnTo>
                  <a:pt x="227" y="259"/>
                </a:lnTo>
                <a:lnTo>
                  <a:pt x="243" y="242"/>
                </a:lnTo>
                <a:lnTo>
                  <a:pt x="259" y="227"/>
                </a:lnTo>
                <a:lnTo>
                  <a:pt x="278" y="214"/>
                </a:lnTo>
                <a:lnTo>
                  <a:pt x="298" y="201"/>
                </a:lnTo>
                <a:lnTo>
                  <a:pt x="318" y="191"/>
                </a:lnTo>
                <a:lnTo>
                  <a:pt x="340" y="183"/>
                </a:lnTo>
                <a:lnTo>
                  <a:pt x="363" y="177"/>
                </a:lnTo>
                <a:lnTo>
                  <a:pt x="387" y="174"/>
                </a:lnTo>
                <a:lnTo>
                  <a:pt x="411" y="173"/>
                </a:lnTo>
                <a:lnTo>
                  <a:pt x="411" y="173"/>
                </a:lnTo>
                <a:close/>
                <a:moveTo>
                  <a:pt x="427" y="244"/>
                </a:moveTo>
                <a:lnTo>
                  <a:pt x="468" y="332"/>
                </a:lnTo>
                <a:lnTo>
                  <a:pt x="564" y="344"/>
                </a:lnTo>
                <a:lnTo>
                  <a:pt x="564" y="344"/>
                </a:lnTo>
                <a:lnTo>
                  <a:pt x="569" y="345"/>
                </a:lnTo>
                <a:lnTo>
                  <a:pt x="573" y="347"/>
                </a:lnTo>
                <a:lnTo>
                  <a:pt x="576" y="351"/>
                </a:lnTo>
                <a:lnTo>
                  <a:pt x="578" y="355"/>
                </a:lnTo>
                <a:lnTo>
                  <a:pt x="578" y="355"/>
                </a:lnTo>
                <a:lnTo>
                  <a:pt x="580" y="361"/>
                </a:lnTo>
                <a:lnTo>
                  <a:pt x="578" y="365"/>
                </a:lnTo>
                <a:lnTo>
                  <a:pt x="577" y="370"/>
                </a:lnTo>
                <a:lnTo>
                  <a:pt x="574" y="373"/>
                </a:lnTo>
                <a:lnTo>
                  <a:pt x="502" y="440"/>
                </a:lnTo>
                <a:lnTo>
                  <a:pt x="521" y="535"/>
                </a:lnTo>
                <a:lnTo>
                  <a:pt x="521" y="535"/>
                </a:lnTo>
                <a:lnTo>
                  <a:pt x="521" y="540"/>
                </a:lnTo>
                <a:lnTo>
                  <a:pt x="520" y="544"/>
                </a:lnTo>
                <a:lnTo>
                  <a:pt x="518" y="549"/>
                </a:lnTo>
                <a:lnTo>
                  <a:pt x="514" y="552"/>
                </a:lnTo>
                <a:lnTo>
                  <a:pt x="514" y="552"/>
                </a:lnTo>
                <a:lnTo>
                  <a:pt x="510" y="555"/>
                </a:lnTo>
                <a:lnTo>
                  <a:pt x="505" y="556"/>
                </a:lnTo>
                <a:lnTo>
                  <a:pt x="501" y="555"/>
                </a:lnTo>
                <a:lnTo>
                  <a:pt x="496" y="554"/>
                </a:lnTo>
                <a:lnTo>
                  <a:pt x="411" y="506"/>
                </a:lnTo>
                <a:lnTo>
                  <a:pt x="326" y="554"/>
                </a:lnTo>
                <a:lnTo>
                  <a:pt x="326" y="554"/>
                </a:lnTo>
                <a:lnTo>
                  <a:pt x="322" y="555"/>
                </a:lnTo>
                <a:lnTo>
                  <a:pt x="317" y="556"/>
                </a:lnTo>
                <a:lnTo>
                  <a:pt x="311" y="555"/>
                </a:lnTo>
                <a:lnTo>
                  <a:pt x="307" y="552"/>
                </a:lnTo>
                <a:lnTo>
                  <a:pt x="307" y="552"/>
                </a:lnTo>
                <a:lnTo>
                  <a:pt x="303" y="549"/>
                </a:lnTo>
                <a:lnTo>
                  <a:pt x="301" y="544"/>
                </a:lnTo>
                <a:lnTo>
                  <a:pt x="300" y="540"/>
                </a:lnTo>
                <a:lnTo>
                  <a:pt x="300" y="535"/>
                </a:lnTo>
                <a:lnTo>
                  <a:pt x="319" y="440"/>
                </a:lnTo>
                <a:lnTo>
                  <a:pt x="249" y="373"/>
                </a:lnTo>
                <a:lnTo>
                  <a:pt x="249" y="373"/>
                </a:lnTo>
                <a:lnTo>
                  <a:pt x="245" y="370"/>
                </a:lnTo>
                <a:lnTo>
                  <a:pt x="243" y="365"/>
                </a:lnTo>
                <a:lnTo>
                  <a:pt x="243" y="361"/>
                </a:lnTo>
                <a:lnTo>
                  <a:pt x="243" y="355"/>
                </a:lnTo>
                <a:lnTo>
                  <a:pt x="243" y="355"/>
                </a:lnTo>
                <a:lnTo>
                  <a:pt x="245" y="351"/>
                </a:lnTo>
                <a:lnTo>
                  <a:pt x="249" y="347"/>
                </a:lnTo>
                <a:lnTo>
                  <a:pt x="253" y="345"/>
                </a:lnTo>
                <a:lnTo>
                  <a:pt x="258" y="344"/>
                </a:lnTo>
                <a:lnTo>
                  <a:pt x="355" y="332"/>
                </a:lnTo>
                <a:lnTo>
                  <a:pt x="395" y="244"/>
                </a:lnTo>
                <a:lnTo>
                  <a:pt x="395" y="244"/>
                </a:lnTo>
                <a:lnTo>
                  <a:pt x="398" y="240"/>
                </a:lnTo>
                <a:lnTo>
                  <a:pt x="401" y="236"/>
                </a:lnTo>
                <a:lnTo>
                  <a:pt x="406" y="234"/>
                </a:lnTo>
                <a:lnTo>
                  <a:pt x="411" y="234"/>
                </a:lnTo>
                <a:lnTo>
                  <a:pt x="411" y="234"/>
                </a:lnTo>
                <a:lnTo>
                  <a:pt x="416" y="234"/>
                </a:lnTo>
                <a:lnTo>
                  <a:pt x="421" y="236"/>
                </a:lnTo>
                <a:lnTo>
                  <a:pt x="424" y="240"/>
                </a:lnTo>
                <a:lnTo>
                  <a:pt x="427" y="244"/>
                </a:lnTo>
                <a:lnTo>
                  <a:pt x="427" y="244"/>
                </a:lnTo>
                <a:close/>
              </a:path>
            </a:pathLst>
          </a:custGeom>
          <a:solidFill>
            <a:srgbClr val="222D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061602" y="332187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大学阶段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632643" y="24927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工作初期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169298" y="171045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工作中期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713830" y="92312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工作后期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033359" y="4011910"/>
            <a:ext cx="2679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>
                <a:solidFill>
                  <a:schemeClr val="tx2">
                    <a:lumMod val="50000"/>
                  </a:schemeClr>
                </a:solidFill>
              </a:rPr>
              <a:t>假如我发现我没有余力学习，那么我将会选择放弃考</a:t>
            </a:r>
            <a:r>
              <a:rPr lang="zh-CN" altLang="zh-CN" sz="1400" dirty="0" smtClean="0">
                <a:solidFill>
                  <a:schemeClr val="tx2">
                    <a:lumMod val="50000"/>
                  </a:schemeClr>
                </a:solidFill>
              </a:rPr>
              <a:t>研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</a:rPr>
              <a:t>。</a:t>
            </a:r>
            <a:endParaRPr lang="zh-CN" alt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659356" y="3137211"/>
            <a:ext cx="2863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>
                <a:solidFill>
                  <a:schemeClr val="tx2">
                    <a:lumMod val="50000"/>
                  </a:schemeClr>
                </a:solidFill>
              </a:rPr>
              <a:t>假如我发现我并不适合从事计算机类工作，那么我将会考虑向管理、营销方面发展方向。</a:t>
            </a:r>
          </a:p>
        </p:txBody>
      </p:sp>
      <p:sp>
        <p:nvSpPr>
          <p:cNvPr id="53" name="矩形 52"/>
          <p:cNvSpPr/>
          <p:nvPr/>
        </p:nvSpPr>
        <p:spPr>
          <a:xfrm>
            <a:off x="4147918" y="2321016"/>
            <a:ext cx="30890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>
                <a:solidFill>
                  <a:schemeClr val="tx2">
                    <a:lumMod val="50000"/>
                  </a:schemeClr>
                </a:solidFill>
              </a:rPr>
              <a:t>假如我发现我并没有获得晋升机会，那么我将会为自己争取机会，并且进一步提高自己在电子商务方面的知识。</a:t>
            </a:r>
            <a:endParaRPr lang="zh-CN" alt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692450" y="1477114"/>
            <a:ext cx="27283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>
                <a:solidFill>
                  <a:schemeClr val="tx2">
                    <a:lumMod val="50000"/>
                  </a:schemeClr>
                </a:solidFill>
              </a:rPr>
              <a:t>假如发现我并不能胜任高层管理工作，那么我将会选择保持原有职位，把重心稍微放到家庭中去。</a:t>
            </a:r>
          </a:p>
        </p:txBody>
      </p:sp>
    </p:spTree>
    <p:extLst>
      <p:ext uri="{BB962C8B-B14F-4D97-AF65-F5344CB8AC3E}">
        <p14:creationId xmlns:p14="http://schemas.microsoft.com/office/powerpoint/2010/main" val="333363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6" grpId="0"/>
      <p:bldP spid="47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688369" y="267494"/>
            <a:ext cx="7767262" cy="387798"/>
          </a:xfrm>
        </p:spPr>
        <p:txBody>
          <a:bodyPr/>
          <a:lstStyle/>
          <a:p>
            <a:r>
              <a:rPr lang="zh-CN" altLang="zh-CN" sz="2800" dirty="0"/>
              <a:t>规划调整的原则</a:t>
            </a:r>
          </a:p>
        </p:txBody>
      </p:sp>
      <p:cxnSp>
        <p:nvCxnSpPr>
          <p:cNvPr id="4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/>
          <p:cNvGrpSpPr/>
          <p:nvPr/>
        </p:nvGrpSpPr>
        <p:grpSpPr>
          <a:xfrm>
            <a:off x="2729275" y="1950120"/>
            <a:ext cx="3694563" cy="2116160"/>
            <a:chOff x="2051720" y="2708920"/>
            <a:chExt cx="4400108" cy="2520280"/>
          </a:xfrm>
        </p:grpSpPr>
        <p:sp>
          <p:nvSpPr>
            <p:cNvPr id="9" name="타원 2"/>
            <p:cNvSpPr/>
            <p:nvPr/>
          </p:nvSpPr>
          <p:spPr>
            <a:xfrm flipV="1">
              <a:off x="2051720" y="3969060"/>
              <a:ext cx="2520280" cy="1260140"/>
            </a:xfrm>
            <a:custGeom>
              <a:avLst/>
              <a:gdLst/>
              <a:ahLst/>
              <a:cxnLst/>
              <a:rect l="l" t="t" r="r" b="b"/>
              <a:pathLst>
                <a:path w="2520280" h="1260140">
                  <a:moveTo>
                    <a:pt x="1260140" y="0"/>
                  </a:moveTo>
                  <a:cubicBezTo>
                    <a:pt x="1956096" y="0"/>
                    <a:pt x="2520280" y="564184"/>
                    <a:pt x="2520280" y="1260140"/>
                  </a:cubicBezTo>
                  <a:lnTo>
                    <a:pt x="1881004" y="1260140"/>
                  </a:lnTo>
                  <a:cubicBezTo>
                    <a:pt x="1881004" y="917246"/>
                    <a:pt x="1603034" y="639276"/>
                    <a:pt x="1260140" y="639276"/>
                  </a:cubicBezTo>
                  <a:cubicBezTo>
                    <a:pt x="917246" y="639276"/>
                    <a:pt x="639276" y="917246"/>
                    <a:pt x="639276" y="1260140"/>
                  </a:cubicBezTo>
                  <a:lnTo>
                    <a:pt x="0" y="1260140"/>
                  </a:lnTo>
                  <a:cubicBezTo>
                    <a:pt x="0" y="564184"/>
                    <a:pt x="564184" y="0"/>
                    <a:pt x="1260140" y="0"/>
                  </a:cubicBezTo>
                  <a:close/>
                </a:path>
              </a:pathLst>
            </a:custGeom>
            <a:solidFill>
              <a:srgbClr val="222D47"/>
            </a:solidFill>
            <a:ln>
              <a:solidFill>
                <a:srgbClr val="222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0" name="타원 2"/>
            <p:cNvSpPr/>
            <p:nvPr/>
          </p:nvSpPr>
          <p:spPr>
            <a:xfrm>
              <a:off x="3931548" y="2708920"/>
              <a:ext cx="2520280" cy="1260140"/>
            </a:xfrm>
            <a:custGeom>
              <a:avLst/>
              <a:gdLst/>
              <a:ahLst/>
              <a:cxnLst/>
              <a:rect l="l" t="t" r="r" b="b"/>
              <a:pathLst>
                <a:path w="2520280" h="1260140">
                  <a:moveTo>
                    <a:pt x="1260140" y="0"/>
                  </a:moveTo>
                  <a:cubicBezTo>
                    <a:pt x="1956096" y="0"/>
                    <a:pt x="2520280" y="564184"/>
                    <a:pt x="2520280" y="1260140"/>
                  </a:cubicBezTo>
                  <a:lnTo>
                    <a:pt x="1881004" y="1260140"/>
                  </a:lnTo>
                  <a:cubicBezTo>
                    <a:pt x="1881004" y="917246"/>
                    <a:pt x="1603034" y="639276"/>
                    <a:pt x="1260140" y="639276"/>
                  </a:cubicBezTo>
                  <a:cubicBezTo>
                    <a:pt x="917246" y="639276"/>
                    <a:pt x="639276" y="917246"/>
                    <a:pt x="639276" y="1260140"/>
                  </a:cubicBezTo>
                  <a:lnTo>
                    <a:pt x="0" y="1260140"/>
                  </a:lnTo>
                  <a:cubicBezTo>
                    <a:pt x="0" y="564184"/>
                    <a:pt x="564184" y="0"/>
                    <a:pt x="1260140" y="0"/>
                  </a:cubicBezTo>
                  <a:close/>
                </a:path>
              </a:pathLst>
            </a:custGeom>
            <a:solidFill>
              <a:srgbClr val="222D47"/>
            </a:solidFill>
            <a:ln>
              <a:solidFill>
                <a:srgbClr val="222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1" name="타원 2"/>
            <p:cNvSpPr/>
            <p:nvPr/>
          </p:nvSpPr>
          <p:spPr>
            <a:xfrm flipV="1">
              <a:off x="3931548" y="3969060"/>
              <a:ext cx="2520280" cy="1260140"/>
            </a:xfrm>
            <a:custGeom>
              <a:avLst/>
              <a:gdLst/>
              <a:ahLst/>
              <a:cxnLst/>
              <a:rect l="l" t="t" r="r" b="b"/>
              <a:pathLst>
                <a:path w="2520280" h="1260140">
                  <a:moveTo>
                    <a:pt x="1260140" y="0"/>
                  </a:moveTo>
                  <a:cubicBezTo>
                    <a:pt x="1956096" y="0"/>
                    <a:pt x="2520280" y="564184"/>
                    <a:pt x="2520280" y="1260140"/>
                  </a:cubicBezTo>
                  <a:lnTo>
                    <a:pt x="1881004" y="1260140"/>
                  </a:lnTo>
                  <a:cubicBezTo>
                    <a:pt x="1881004" y="917246"/>
                    <a:pt x="1603034" y="639276"/>
                    <a:pt x="1260140" y="639276"/>
                  </a:cubicBezTo>
                  <a:cubicBezTo>
                    <a:pt x="917246" y="639276"/>
                    <a:pt x="639276" y="917246"/>
                    <a:pt x="639276" y="1260140"/>
                  </a:cubicBezTo>
                  <a:lnTo>
                    <a:pt x="0" y="1260140"/>
                  </a:lnTo>
                  <a:cubicBezTo>
                    <a:pt x="0" y="564184"/>
                    <a:pt x="564184" y="0"/>
                    <a:pt x="12601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2" name="타원 2"/>
            <p:cNvSpPr/>
            <p:nvPr/>
          </p:nvSpPr>
          <p:spPr>
            <a:xfrm>
              <a:off x="2051720" y="2708920"/>
              <a:ext cx="2520280" cy="1260140"/>
            </a:xfrm>
            <a:custGeom>
              <a:avLst/>
              <a:gdLst/>
              <a:ahLst/>
              <a:cxnLst/>
              <a:rect l="l" t="t" r="r" b="b"/>
              <a:pathLst>
                <a:path w="2520280" h="1260140">
                  <a:moveTo>
                    <a:pt x="1260140" y="0"/>
                  </a:moveTo>
                  <a:cubicBezTo>
                    <a:pt x="1956096" y="0"/>
                    <a:pt x="2520280" y="564184"/>
                    <a:pt x="2520280" y="1260140"/>
                  </a:cubicBezTo>
                  <a:lnTo>
                    <a:pt x="1881004" y="1260140"/>
                  </a:lnTo>
                  <a:cubicBezTo>
                    <a:pt x="1881004" y="917246"/>
                    <a:pt x="1603034" y="639276"/>
                    <a:pt x="1260140" y="639276"/>
                  </a:cubicBezTo>
                  <a:cubicBezTo>
                    <a:pt x="917246" y="639276"/>
                    <a:pt x="639276" y="917246"/>
                    <a:pt x="639276" y="1260140"/>
                  </a:cubicBezTo>
                  <a:lnTo>
                    <a:pt x="0" y="1260140"/>
                  </a:lnTo>
                  <a:cubicBezTo>
                    <a:pt x="0" y="564184"/>
                    <a:pt x="564184" y="0"/>
                    <a:pt x="12601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22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775501" y="2744911"/>
            <a:ext cx="482941" cy="180898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defRPr/>
            </a:pPr>
            <a:r>
              <a:rPr lang="en-US" sz="1400" b="1" dirty="0" smtClean="0">
                <a:solidFill>
                  <a:srgbClr val="222D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lang="en-US" sz="1400" b="1" dirty="0">
              <a:solidFill>
                <a:srgbClr val="222D4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775501" y="3071216"/>
            <a:ext cx="482941" cy="180898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910597" y="2744911"/>
            <a:ext cx="482941" cy="180898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910597" y="3071216"/>
            <a:ext cx="482941" cy="180898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defRPr/>
            </a:pPr>
            <a:r>
              <a:rPr lang="en-US" sz="1400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lang="en-US" sz="14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5390729" y="1628384"/>
            <a:ext cx="2390298" cy="302956"/>
            <a:chOff x="1947334" y="2686552"/>
            <a:chExt cx="2624666" cy="360811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1947334" y="2686553"/>
              <a:ext cx="2624666" cy="0"/>
            </a:xfrm>
            <a:prstGeom prst="line">
              <a:avLst/>
            </a:prstGeom>
            <a:ln w="12700">
              <a:solidFill>
                <a:srgbClr val="222D47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1947334" y="2686552"/>
              <a:ext cx="0" cy="360811"/>
            </a:xfrm>
            <a:prstGeom prst="line">
              <a:avLst/>
            </a:prstGeom>
            <a:ln w="127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그룹 23"/>
          <p:cNvGrpSpPr/>
          <p:nvPr/>
        </p:nvGrpSpPr>
        <p:grpSpPr>
          <a:xfrm flipV="1">
            <a:off x="5390729" y="4079024"/>
            <a:ext cx="2390298" cy="302956"/>
            <a:chOff x="1947334" y="2686552"/>
            <a:chExt cx="2624666" cy="360811"/>
          </a:xfrm>
        </p:grpSpPr>
        <p:cxnSp>
          <p:nvCxnSpPr>
            <p:cNvPr id="27" name="직선 연결선 26"/>
            <p:cNvCxnSpPr/>
            <p:nvPr/>
          </p:nvCxnSpPr>
          <p:spPr>
            <a:xfrm>
              <a:off x="1947334" y="2686553"/>
              <a:ext cx="2624666" cy="0"/>
            </a:xfrm>
            <a:prstGeom prst="line">
              <a:avLst/>
            </a:prstGeom>
            <a:ln w="12700">
              <a:solidFill>
                <a:srgbClr val="222D47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>
              <a:off x="1947334" y="2686552"/>
              <a:ext cx="0" cy="360811"/>
            </a:xfrm>
            <a:prstGeom prst="line">
              <a:avLst/>
            </a:prstGeom>
            <a:ln w="127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29"/>
          <p:cNvGrpSpPr/>
          <p:nvPr/>
        </p:nvGrpSpPr>
        <p:grpSpPr>
          <a:xfrm flipH="1">
            <a:off x="1419801" y="1628384"/>
            <a:ext cx="2390298" cy="302956"/>
            <a:chOff x="1947334" y="2686552"/>
            <a:chExt cx="2624666" cy="360811"/>
          </a:xfrm>
        </p:grpSpPr>
        <p:cxnSp>
          <p:nvCxnSpPr>
            <p:cNvPr id="33" name="직선 연결선 32"/>
            <p:cNvCxnSpPr/>
            <p:nvPr/>
          </p:nvCxnSpPr>
          <p:spPr>
            <a:xfrm>
              <a:off x="1947334" y="2686553"/>
              <a:ext cx="2624666" cy="0"/>
            </a:xfrm>
            <a:prstGeom prst="line">
              <a:avLst/>
            </a:prstGeom>
            <a:ln w="12700">
              <a:solidFill>
                <a:srgbClr val="222D47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1947334" y="2686552"/>
              <a:ext cx="0" cy="360811"/>
            </a:xfrm>
            <a:prstGeom prst="line">
              <a:avLst/>
            </a:prstGeom>
            <a:ln w="127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그룹 35"/>
          <p:cNvGrpSpPr/>
          <p:nvPr/>
        </p:nvGrpSpPr>
        <p:grpSpPr>
          <a:xfrm flipH="1" flipV="1">
            <a:off x="1419801" y="4079024"/>
            <a:ext cx="2390298" cy="302956"/>
            <a:chOff x="1947334" y="2686552"/>
            <a:chExt cx="2624666" cy="360811"/>
          </a:xfrm>
        </p:grpSpPr>
        <p:cxnSp>
          <p:nvCxnSpPr>
            <p:cNvPr id="39" name="직선 연결선 38"/>
            <p:cNvCxnSpPr/>
            <p:nvPr/>
          </p:nvCxnSpPr>
          <p:spPr>
            <a:xfrm>
              <a:off x="1947334" y="2686553"/>
              <a:ext cx="2624666" cy="0"/>
            </a:xfrm>
            <a:prstGeom prst="line">
              <a:avLst/>
            </a:prstGeom>
            <a:ln w="12700">
              <a:solidFill>
                <a:srgbClr val="222D47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1947334" y="2686552"/>
              <a:ext cx="0" cy="360811"/>
            </a:xfrm>
            <a:prstGeom prst="line">
              <a:avLst/>
            </a:prstGeom>
            <a:ln w="127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 6"/>
          <p:cNvSpPr>
            <a:spLocks noEditPoints="1"/>
          </p:cNvSpPr>
          <p:nvPr/>
        </p:nvSpPr>
        <p:spPr bwMode="auto">
          <a:xfrm>
            <a:off x="3559409" y="2802666"/>
            <a:ext cx="455893" cy="454726"/>
          </a:xfrm>
          <a:custGeom>
            <a:avLst/>
            <a:gdLst>
              <a:gd name="T0" fmla="*/ 653 w 1173"/>
              <a:gd name="T1" fmla="*/ 859 h 1170"/>
              <a:gd name="T2" fmla="*/ 698 w 1173"/>
              <a:gd name="T3" fmla="*/ 811 h 1170"/>
              <a:gd name="T4" fmla="*/ 811 w 1173"/>
              <a:gd name="T5" fmla="*/ 693 h 1170"/>
              <a:gd name="T6" fmla="*/ 930 w 1173"/>
              <a:gd name="T7" fmla="*/ 475 h 1170"/>
              <a:gd name="T8" fmla="*/ 906 w 1173"/>
              <a:gd name="T9" fmla="*/ 293 h 1170"/>
              <a:gd name="T10" fmla="*/ 794 w 1173"/>
              <a:gd name="T11" fmla="*/ 151 h 1170"/>
              <a:gd name="T12" fmla="*/ 622 w 1173"/>
              <a:gd name="T13" fmla="*/ 85 h 1170"/>
              <a:gd name="T14" fmla="*/ 452 w 1173"/>
              <a:gd name="T15" fmla="*/ 110 h 1170"/>
              <a:gd name="T16" fmla="*/ 309 w 1173"/>
              <a:gd name="T17" fmla="*/ 222 h 1170"/>
              <a:gd name="T18" fmla="*/ 242 w 1173"/>
              <a:gd name="T19" fmla="*/ 393 h 1170"/>
              <a:gd name="T20" fmla="*/ 289 w 1173"/>
              <a:gd name="T21" fmla="*/ 605 h 1170"/>
              <a:gd name="T22" fmla="*/ 444 w 1173"/>
              <a:gd name="T23" fmla="*/ 750 h 1170"/>
              <a:gd name="T24" fmla="*/ 660 w 1173"/>
              <a:gd name="T25" fmla="*/ 1142 h 1170"/>
              <a:gd name="T26" fmla="*/ 535 w 1173"/>
              <a:gd name="T27" fmla="*/ 1162 h 1170"/>
              <a:gd name="T28" fmla="*/ 449 w 1173"/>
              <a:gd name="T29" fmla="*/ 1117 h 1170"/>
              <a:gd name="T30" fmla="*/ 396 w 1173"/>
              <a:gd name="T31" fmla="*/ 1046 h 1170"/>
              <a:gd name="T32" fmla="*/ 310 w 1173"/>
              <a:gd name="T33" fmla="*/ 756 h 1170"/>
              <a:gd name="T34" fmla="*/ 162 w 1173"/>
              <a:gd name="T35" fmla="*/ 486 h 1170"/>
              <a:gd name="T36" fmla="*/ 192 w 1173"/>
              <a:gd name="T37" fmla="*/ 262 h 1170"/>
              <a:gd name="T38" fmla="*/ 331 w 1173"/>
              <a:gd name="T39" fmla="*/ 86 h 1170"/>
              <a:gd name="T40" fmla="*/ 543 w 1173"/>
              <a:gd name="T41" fmla="*/ 3 h 1170"/>
              <a:gd name="T42" fmla="*/ 753 w 1173"/>
              <a:gd name="T43" fmla="*/ 34 h 1170"/>
              <a:gd name="T44" fmla="*/ 930 w 1173"/>
              <a:gd name="T45" fmla="*/ 173 h 1170"/>
              <a:gd name="T46" fmla="*/ 1013 w 1173"/>
              <a:gd name="T47" fmla="*/ 385 h 1170"/>
              <a:gd name="T48" fmla="*/ 955 w 1173"/>
              <a:gd name="T49" fmla="*/ 647 h 1170"/>
              <a:gd name="T50" fmla="*/ 782 w 1173"/>
              <a:gd name="T51" fmla="*/ 815 h 1170"/>
              <a:gd name="T52" fmla="*/ 759 w 1173"/>
              <a:gd name="T53" fmla="*/ 1092 h 1170"/>
              <a:gd name="T54" fmla="*/ 668 w 1173"/>
              <a:gd name="T55" fmla="*/ 1124 h 1170"/>
              <a:gd name="T56" fmla="*/ 995 w 1173"/>
              <a:gd name="T57" fmla="*/ 660 h 1170"/>
              <a:gd name="T58" fmla="*/ 1090 w 1173"/>
              <a:gd name="T59" fmla="*/ 684 h 1170"/>
              <a:gd name="T60" fmla="*/ 1083 w 1173"/>
              <a:gd name="T61" fmla="*/ 728 h 1170"/>
              <a:gd name="T62" fmla="*/ 1021 w 1173"/>
              <a:gd name="T63" fmla="*/ 202 h 1170"/>
              <a:gd name="T64" fmla="*/ 992 w 1173"/>
              <a:gd name="T65" fmla="*/ 168 h 1170"/>
              <a:gd name="T66" fmla="*/ 1083 w 1173"/>
              <a:gd name="T67" fmla="*/ 120 h 1170"/>
              <a:gd name="T68" fmla="*/ 1090 w 1173"/>
              <a:gd name="T69" fmla="*/ 166 h 1170"/>
              <a:gd name="T70" fmla="*/ 1060 w 1173"/>
              <a:gd name="T71" fmla="*/ 435 h 1170"/>
              <a:gd name="T72" fmla="*/ 1085 w 1173"/>
              <a:gd name="T73" fmla="*/ 397 h 1170"/>
              <a:gd name="T74" fmla="*/ 1173 w 1173"/>
              <a:gd name="T75" fmla="*/ 425 h 1170"/>
              <a:gd name="T76" fmla="*/ 169 w 1173"/>
              <a:gd name="T77" fmla="*/ 152 h 1170"/>
              <a:gd name="T78" fmla="*/ 176 w 1173"/>
              <a:gd name="T79" fmla="*/ 193 h 1170"/>
              <a:gd name="T80" fmla="*/ 81 w 1173"/>
              <a:gd name="T81" fmla="*/ 161 h 1170"/>
              <a:gd name="T82" fmla="*/ 96 w 1173"/>
              <a:gd name="T83" fmla="*/ 119 h 1170"/>
              <a:gd name="T84" fmla="*/ 157 w 1173"/>
              <a:gd name="T85" fmla="*/ 646 h 1170"/>
              <a:gd name="T86" fmla="*/ 180 w 1173"/>
              <a:gd name="T87" fmla="*/ 686 h 1170"/>
              <a:gd name="T88" fmla="*/ 86 w 1173"/>
              <a:gd name="T89" fmla="*/ 726 h 1170"/>
              <a:gd name="T90" fmla="*/ 89 w 1173"/>
              <a:gd name="T91" fmla="*/ 680 h 1170"/>
              <a:gd name="T92" fmla="*/ 115 w 1173"/>
              <a:gd name="T93" fmla="*/ 419 h 1170"/>
              <a:gd name="T94" fmla="*/ 27 w 1173"/>
              <a:gd name="T95" fmla="*/ 452 h 1170"/>
              <a:gd name="T96" fmla="*/ 1 w 1173"/>
              <a:gd name="T97" fmla="*/ 419 h 1170"/>
              <a:gd name="T98" fmla="*/ 381 w 1173"/>
              <a:gd name="T99" fmla="*/ 303 h 1170"/>
              <a:gd name="T100" fmla="*/ 410 w 1173"/>
              <a:gd name="T101" fmla="*/ 268 h 1170"/>
              <a:gd name="T102" fmla="*/ 507 w 1173"/>
              <a:gd name="T103" fmla="*/ 323 h 1170"/>
              <a:gd name="T104" fmla="*/ 572 w 1173"/>
              <a:gd name="T105" fmla="*/ 252 h 1170"/>
              <a:gd name="T106" fmla="*/ 614 w 1173"/>
              <a:gd name="T107" fmla="*/ 270 h 1170"/>
              <a:gd name="T108" fmla="*/ 741 w 1173"/>
              <a:gd name="T109" fmla="*/ 288 h 1170"/>
              <a:gd name="T110" fmla="*/ 779 w 1173"/>
              <a:gd name="T111" fmla="*/ 271 h 1170"/>
              <a:gd name="T112" fmla="*/ 687 w 1173"/>
              <a:gd name="T113" fmla="*/ 656 h 1170"/>
              <a:gd name="T114" fmla="*/ 643 w 1173"/>
              <a:gd name="T115" fmla="*/ 652 h 1170"/>
              <a:gd name="T116" fmla="*/ 636 w 1173"/>
              <a:gd name="T117" fmla="*/ 373 h 1170"/>
              <a:gd name="T118" fmla="*/ 587 w 1173"/>
              <a:gd name="T119" fmla="*/ 466 h 1170"/>
              <a:gd name="T120" fmla="*/ 559 w 1173"/>
              <a:gd name="T121" fmla="*/ 371 h 1170"/>
              <a:gd name="T122" fmla="*/ 534 w 1173"/>
              <a:gd name="T123" fmla="*/ 643 h 1170"/>
              <a:gd name="T124" fmla="*/ 494 w 1173"/>
              <a:gd name="T125" fmla="*/ 663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73" h="1170">
                <a:moveTo>
                  <a:pt x="477" y="826"/>
                </a:moveTo>
                <a:lnTo>
                  <a:pt x="477" y="826"/>
                </a:lnTo>
                <a:lnTo>
                  <a:pt x="479" y="833"/>
                </a:lnTo>
                <a:lnTo>
                  <a:pt x="483" y="840"/>
                </a:lnTo>
                <a:lnTo>
                  <a:pt x="487" y="846"/>
                </a:lnTo>
                <a:lnTo>
                  <a:pt x="493" y="850"/>
                </a:lnTo>
                <a:lnTo>
                  <a:pt x="499" y="854"/>
                </a:lnTo>
                <a:lnTo>
                  <a:pt x="506" y="857"/>
                </a:lnTo>
                <a:lnTo>
                  <a:pt x="514" y="859"/>
                </a:lnTo>
                <a:lnTo>
                  <a:pt x="522" y="859"/>
                </a:lnTo>
                <a:lnTo>
                  <a:pt x="653" y="859"/>
                </a:lnTo>
                <a:lnTo>
                  <a:pt x="653" y="859"/>
                </a:lnTo>
                <a:lnTo>
                  <a:pt x="660" y="859"/>
                </a:lnTo>
                <a:lnTo>
                  <a:pt x="668" y="857"/>
                </a:lnTo>
                <a:lnTo>
                  <a:pt x="674" y="854"/>
                </a:lnTo>
                <a:lnTo>
                  <a:pt x="681" y="850"/>
                </a:lnTo>
                <a:lnTo>
                  <a:pt x="687" y="846"/>
                </a:lnTo>
                <a:lnTo>
                  <a:pt x="692" y="840"/>
                </a:lnTo>
                <a:lnTo>
                  <a:pt x="695" y="833"/>
                </a:lnTo>
                <a:lnTo>
                  <a:pt x="696" y="826"/>
                </a:lnTo>
                <a:lnTo>
                  <a:pt x="696" y="826"/>
                </a:lnTo>
                <a:lnTo>
                  <a:pt x="698" y="811"/>
                </a:lnTo>
                <a:lnTo>
                  <a:pt x="702" y="798"/>
                </a:lnTo>
                <a:lnTo>
                  <a:pt x="706" y="784"/>
                </a:lnTo>
                <a:lnTo>
                  <a:pt x="713" y="771"/>
                </a:lnTo>
                <a:lnTo>
                  <a:pt x="721" y="760"/>
                </a:lnTo>
                <a:lnTo>
                  <a:pt x="730" y="750"/>
                </a:lnTo>
                <a:lnTo>
                  <a:pt x="741" y="741"/>
                </a:lnTo>
                <a:lnTo>
                  <a:pt x="753" y="733"/>
                </a:lnTo>
                <a:lnTo>
                  <a:pt x="753" y="733"/>
                </a:lnTo>
                <a:lnTo>
                  <a:pt x="774" y="720"/>
                </a:lnTo>
                <a:lnTo>
                  <a:pt x="793" y="708"/>
                </a:lnTo>
                <a:lnTo>
                  <a:pt x="811" y="693"/>
                </a:lnTo>
                <a:lnTo>
                  <a:pt x="829" y="677"/>
                </a:lnTo>
                <a:lnTo>
                  <a:pt x="845" y="661"/>
                </a:lnTo>
                <a:lnTo>
                  <a:pt x="859" y="643"/>
                </a:lnTo>
                <a:lnTo>
                  <a:pt x="872" y="624"/>
                </a:lnTo>
                <a:lnTo>
                  <a:pt x="884" y="605"/>
                </a:lnTo>
                <a:lnTo>
                  <a:pt x="896" y="586"/>
                </a:lnTo>
                <a:lnTo>
                  <a:pt x="905" y="564"/>
                </a:lnTo>
                <a:lnTo>
                  <a:pt x="914" y="543"/>
                </a:lnTo>
                <a:lnTo>
                  <a:pt x="921" y="520"/>
                </a:lnTo>
                <a:lnTo>
                  <a:pt x="926" y="499"/>
                </a:lnTo>
                <a:lnTo>
                  <a:pt x="930" y="475"/>
                </a:lnTo>
                <a:lnTo>
                  <a:pt x="932" y="452"/>
                </a:lnTo>
                <a:lnTo>
                  <a:pt x="934" y="428"/>
                </a:lnTo>
                <a:lnTo>
                  <a:pt x="934" y="428"/>
                </a:lnTo>
                <a:lnTo>
                  <a:pt x="932" y="411"/>
                </a:lnTo>
                <a:lnTo>
                  <a:pt x="931" y="393"/>
                </a:lnTo>
                <a:lnTo>
                  <a:pt x="929" y="376"/>
                </a:lnTo>
                <a:lnTo>
                  <a:pt x="926" y="358"/>
                </a:lnTo>
                <a:lnTo>
                  <a:pt x="922" y="343"/>
                </a:lnTo>
                <a:lnTo>
                  <a:pt x="918" y="325"/>
                </a:lnTo>
                <a:lnTo>
                  <a:pt x="912" y="309"/>
                </a:lnTo>
                <a:lnTo>
                  <a:pt x="906" y="293"/>
                </a:lnTo>
                <a:lnTo>
                  <a:pt x="899" y="279"/>
                </a:lnTo>
                <a:lnTo>
                  <a:pt x="891" y="264"/>
                </a:lnTo>
                <a:lnTo>
                  <a:pt x="883" y="249"/>
                </a:lnTo>
                <a:lnTo>
                  <a:pt x="874" y="235"/>
                </a:lnTo>
                <a:lnTo>
                  <a:pt x="864" y="222"/>
                </a:lnTo>
                <a:lnTo>
                  <a:pt x="854" y="208"/>
                </a:lnTo>
                <a:lnTo>
                  <a:pt x="843" y="195"/>
                </a:lnTo>
                <a:lnTo>
                  <a:pt x="832" y="184"/>
                </a:lnTo>
                <a:lnTo>
                  <a:pt x="819" y="173"/>
                </a:lnTo>
                <a:lnTo>
                  <a:pt x="807" y="161"/>
                </a:lnTo>
                <a:lnTo>
                  <a:pt x="794" y="151"/>
                </a:lnTo>
                <a:lnTo>
                  <a:pt x="781" y="142"/>
                </a:lnTo>
                <a:lnTo>
                  <a:pt x="767" y="133"/>
                </a:lnTo>
                <a:lnTo>
                  <a:pt x="752" y="125"/>
                </a:lnTo>
                <a:lnTo>
                  <a:pt x="737" y="117"/>
                </a:lnTo>
                <a:lnTo>
                  <a:pt x="721" y="110"/>
                </a:lnTo>
                <a:lnTo>
                  <a:pt x="706" y="103"/>
                </a:lnTo>
                <a:lnTo>
                  <a:pt x="689" y="98"/>
                </a:lnTo>
                <a:lnTo>
                  <a:pt x="673" y="94"/>
                </a:lnTo>
                <a:lnTo>
                  <a:pt x="656" y="89"/>
                </a:lnTo>
                <a:lnTo>
                  <a:pt x="639" y="87"/>
                </a:lnTo>
                <a:lnTo>
                  <a:pt x="622" y="85"/>
                </a:lnTo>
                <a:lnTo>
                  <a:pt x="605" y="82"/>
                </a:lnTo>
                <a:lnTo>
                  <a:pt x="587" y="82"/>
                </a:lnTo>
                <a:lnTo>
                  <a:pt x="587" y="82"/>
                </a:lnTo>
                <a:lnTo>
                  <a:pt x="569" y="82"/>
                </a:lnTo>
                <a:lnTo>
                  <a:pt x="551" y="85"/>
                </a:lnTo>
                <a:lnTo>
                  <a:pt x="534" y="87"/>
                </a:lnTo>
                <a:lnTo>
                  <a:pt x="517" y="89"/>
                </a:lnTo>
                <a:lnTo>
                  <a:pt x="500" y="94"/>
                </a:lnTo>
                <a:lnTo>
                  <a:pt x="484" y="98"/>
                </a:lnTo>
                <a:lnTo>
                  <a:pt x="468" y="103"/>
                </a:lnTo>
                <a:lnTo>
                  <a:pt x="452" y="110"/>
                </a:lnTo>
                <a:lnTo>
                  <a:pt x="437" y="117"/>
                </a:lnTo>
                <a:lnTo>
                  <a:pt x="422" y="125"/>
                </a:lnTo>
                <a:lnTo>
                  <a:pt x="407" y="133"/>
                </a:lnTo>
                <a:lnTo>
                  <a:pt x="394" y="142"/>
                </a:lnTo>
                <a:lnTo>
                  <a:pt x="380" y="151"/>
                </a:lnTo>
                <a:lnTo>
                  <a:pt x="366" y="161"/>
                </a:lnTo>
                <a:lnTo>
                  <a:pt x="354" y="173"/>
                </a:lnTo>
                <a:lnTo>
                  <a:pt x="342" y="184"/>
                </a:lnTo>
                <a:lnTo>
                  <a:pt x="331" y="195"/>
                </a:lnTo>
                <a:lnTo>
                  <a:pt x="320" y="208"/>
                </a:lnTo>
                <a:lnTo>
                  <a:pt x="309" y="222"/>
                </a:lnTo>
                <a:lnTo>
                  <a:pt x="300" y="235"/>
                </a:lnTo>
                <a:lnTo>
                  <a:pt x="291" y="249"/>
                </a:lnTo>
                <a:lnTo>
                  <a:pt x="283" y="264"/>
                </a:lnTo>
                <a:lnTo>
                  <a:pt x="275" y="279"/>
                </a:lnTo>
                <a:lnTo>
                  <a:pt x="268" y="293"/>
                </a:lnTo>
                <a:lnTo>
                  <a:pt x="261" y="309"/>
                </a:lnTo>
                <a:lnTo>
                  <a:pt x="257" y="325"/>
                </a:lnTo>
                <a:lnTo>
                  <a:pt x="251" y="343"/>
                </a:lnTo>
                <a:lnTo>
                  <a:pt x="248" y="358"/>
                </a:lnTo>
                <a:lnTo>
                  <a:pt x="244" y="376"/>
                </a:lnTo>
                <a:lnTo>
                  <a:pt x="242" y="393"/>
                </a:lnTo>
                <a:lnTo>
                  <a:pt x="241" y="411"/>
                </a:lnTo>
                <a:lnTo>
                  <a:pt x="241" y="428"/>
                </a:lnTo>
                <a:lnTo>
                  <a:pt x="241" y="428"/>
                </a:lnTo>
                <a:lnTo>
                  <a:pt x="242" y="452"/>
                </a:lnTo>
                <a:lnTo>
                  <a:pt x="244" y="475"/>
                </a:lnTo>
                <a:lnTo>
                  <a:pt x="248" y="499"/>
                </a:lnTo>
                <a:lnTo>
                  <a:pt x="253" y="520"/>
                </a:lnTo>
                <a:lnTo>
                  <a:pt x="260" y="543"/>
                </a:lnTo>
                <a:lnTo>
                  <a:pt x="268" y="564"/>
                </a:lnTo>
                <a:lnTo>
                  <a:pt x="278" y="586"/>
                </a:lnTo>
                <a:lnTo>
                  <a:pt x="289" y="605"/>
                </a:lnTo>
                <a:lnTo>
                  <a:pt x="301" y="624"/>
                </a:lnTo>
                <a:lnTo>
                  <a:pt x="315" y="643"/>
                </a:lnTo>
                <a:lnTo>
                  <a:pt x="330" y="661"/>
                </a:lnTo>
                <a:lnTo>
                  <a:pt x="346" y="677"/>
                </a:lnTo>
                <a:lnTo>
                  <a:pt x="363" y="693"/>
                </a:lnTo>
                <a:lnTo>
                  <a:pt x="381" y="708"/>
                </a:lnTo>
                <a:lnTo>
                  <a:pt x="401" y="720"/>
                </a:lnTo>
                <a:lnTo>
                  <a:pt x="421" y="733"/>
                </a:lnTo>
                <a:lnTo>
                  <a:pt x="421" y="733"/>
                </a:lnTo>
                <a:lnTo>
                  <a:pt x="433" y="741"/>
                </a:lnTo>
                <a:lnTo>
                  <a:pt x="444" y="750"/>
                </a:lnTo>
                <a:lnTo>
                  <a:pt x="453" y="760"/>
                </a:lnTo>
                <a:lnTo>
                  <a:pt x="461" y="771"/>
                </a:lnTo>
                <a:lnTo>
                  <a:pt x="467" y="784"/>
                </a:lnTo>
                <a:lnTo>
                  <a:pt x="471" y="798"/>
                </a:lnTo>
                <a:lnTo>
                  <a:pt x="476" y="811"/>
                </a:lnTo>
                <a:lnTo>
                  <a:pt x="477" y="826"/>
                </a:lnTo>
                <a:lnTo>
                  <a:pt x="477" y="826"/>
                </a:lnTo>
                <a:close/>
                <a:moveTo>
                  <a:pt x="668" y="1124"/>
                </a:moveTo>
                <a:lnTo>
                  <a:pt x="668" y="1124"/>
                </a:lnTo>
                <a:lnTo>
                  <a:pt x="664" y="1133"/>
                </a:lnTo>
                <a:lnTo>
                  <a:pt x="660" y="1142"/>
                </a:lnTo>
                <a:lnTo>
                  <a:pt x="654" y="1150"/>
                </a:lnTo>
                <a:lnTo>
                  <a:pt x="647" y="1157"/>
                </a:lnTo>
                <a:lnTo>
                  <a:pt x="639" y="1162"/>
                </a:lnTo>
                <a:lnTo>
                  <a:pt x="630" y="1166"/>
                </a:lnTo>
                <a:lnTo>
                  <a:pt x="620" y="1169"/>
                </a:lnTo>
                <a:lnTo>
                  <a:pt x="609" y="1170"/>
                </a:lnTo>
                <a:lnTo>
                  <a:pt x="564" y="1170"/>
                </a:lnTo>
                <a:lnTo>
                  <a:pt x="564" y="1170"/>
                </a:lnTo>
                <a:lnTo>
                  <a:pt x="554" y="1169"/>
                </a:lnTo>
                <a:lnTo>
                  <a:pt x="544" y="1166"/>
                </a:lnTo>
                <a:lnTo>
                  <a:pt x="535" y="1162"/>
                </a:lnTo>
                <a:lnTo>
                  <a:pt x="527" y="1157"/>
                </a:lnTo>
                <a:lnTo>
                  <a:pt x="520" y="1150"/>
                </a:lnTo>
                <a:lnTo>
                  <a:pt x="514" y="1142"/>
                </a:lnTo>
                <a:lnTo>
                  <a:pt x="509" y="1133"/>
                </a:lnTo>
                <a:lnTo>
                  <a:pt x="507" y="1124"/>
                </a:lnTo>
                <a:lnTo>
                  <a:pt x="483" y="1124"/>
                </a:lnTo>
                <a:lnTo>
                  <a:pt x="483" y="1124"/>
                </a:lnTo>
                <a:lnTo>
                  <a:pt x="474" y="1124"/>
                </a:lnTo>
                <a:lnTo>
                  <a:pt x="466" y="1122"/>
                </a:lnTo>
                <a:lnTo>
                  <a:pt x="457" y="1121"/>
                </a:lnTo>
                <a:lnTo>
                  <a:pt x="449" y="1117"/>
                </a:lnTo>
                <a:lnTo>
                  <a:pt x="442" y="1114"/>
                </a:lnTo>
                <a:lnTo>
                  <a:pt x="434" y="1109"/>
                </a:lnTo>
                <a:lnTo>
                  <a:pt x="427" y="1105"/>
                </a:lnTo>
                <a:lnTo>
                  <a:pt x="421" y="1099"/>
                </a:lnTo>
                <a:lnTo>
                  <a:pt x="415" y="1092"/>
                </a:lnTo>
                <a:lnTo>
                  <a:pt x="411" y="1085"/>
                </a:lnTo>
                <a:lnTo>
                  <a:pt x="406" y="1078"/>
                </a:lnTo>
                <a:lnTo>
                  <a:pt x="402" y="1072"/>
                </a:lnTo>
                <a:lnTo>
                  <a:pt x="399" y="1064"/>
                </a:lnTo>
                <a:lnTo>
                  <a:pt x="397" y="1054"/>
                </a:lnTo>
                <a:lnTo>
                  <a:pt x="396" y="1046"/>
                </a:lnTo>
                <a:lnTo>
                  <a:pt x="395" y="1037"/>
                </a:lnTo>
                <a:lnTo>
                  <a:pt x="396" y="829"/>
                </a:lnTo>
                <a:lnTo>
                  <a:pt x="396" y="829"/>
                </a:lnTo>
                <a:lnTo>
                  <a:pt x="395" y="821"/>
                </a:lnTo>
                <a:lnTo>
                  <a:pt x="393" y="815"/>
                </a:lnTo>
                <a:lnTo>
                  <a:pt x="388" y="809"/>
                </a:lnTo>
                <a:lnTo>
                  <a:pt x="381" y="805"/>
                </a:lnTo>
                <a:lnTo>
                  <a:pt x="381" y="805"/>
                </a:lnTo>
                <a:lnTo>
                  <a:pt x="356" y="790"/>
                </a:lnTo>
                <a:lnTo>
                  <a:pt x="332" y="773"/>
                </a:lnTo>
                <a:lnTo>
                  <a:pt x="310" y="756"/>
                </a:lnTo>
                <a:lnTo>
                  <a:pt x="289" y="736"/>
                </a:lnTo>
                <a:lnTo>
                  <a:pt x="269" y="716"/>
                </a:lnTo>
                <a:lnTo>
                  <a:pt x="251" y="694"/>
                </a:lnTo>
                <a:lnTo>
                  <a:pt x="234" y="671"/>
                </a:lnTo>
                <a:lnTo>
                  <a:pt x="218" y="647"/>
                </a:lnTo>
                <a:lnTo>
                  <a:pt x="204" y="622"/>
                </a:lnTo>
                <a:lnTo>
                  <a:pt x="193" y="597"/>
                </a:lnTo>
                <a:lnTo>
                  <a:pt x="183" y="570"/>
                </a:lnTo>
                <a:lnTo>
                  <a:pt x="173" y="542"/>
                </a:lnTo>
                <a:lnTo>
                  <a:pt x="168" y="515"/>
                </a:lnTo>
                <a:lnTo>
                  <a:pt x="162" y="486"/>
                </a:lnTo>
                <a:lnTo>
                  <a:pt x="160" y="458"/>
                </a:lnTo>
                <a:lnTo>
                  <a:pt x="159" y="428"/>
                </a:lnTo>
                <a:lnTo>
                  <a:pt x="159" y="428"/>
                </a:lnTo>
                <a:lnTo>
                  <a:pt x="159" y="406"/>
                </a:lnTo>
                <a:lnTo>
                  <a:pt x="161" y="385"/>
                </a:lnTo>
                <a:lnTo>
                  <a:pt x="163" y="363"/>
                </a:lnTo>
                <a:lnTo>
                  <a:pt x="168" y="343"/>
                </a:lnTo>
                <a:lnTo>
                  <a:pt x="172" y="322"/>
                </a:lnTo>
                <a:lnTo>
                  <a:pt x="178" y="301"/>
                </a:lnTo>
                <a:lnTo>
                  <a:pt x="185" y="281"/>
                </a:lnTo>
                <a:lnTo>
                  <a:pt x="192" y="262"/>
                </a:lnTo>
                <a:lnTo>
                  <a:pt x="201" y="243"/>
                </a:lnTo>
                <a:lnTo>
                  <a:pt x="210" y="224"/>
                </a:lnTo>
                <a:lnTo>
                  <a:pt x="220" y="207"/>
                </a:lnTo>
                <a:lnTo>
                  <a:pt x="232" y="190"/>
                </a:lnTo>
                <a:lnTo>
                  <a:pt x="243" y="173"/>
                </a:lnTo>
                <a:lnTo>
                  <a:pt x="257" y="157"/>
                </a:lnTo>
                <a:lnTo>
                  <a:pt x="269" y="141"/>
                </a:lnTo>
                <a:lnTo>
                  <a:pt x="284" y="126"/>
                </a:lnTo>
                <a:lnTo>
                  <a:pt x="299" y="112"/>
                </a:lnTo>
                <a:lnTo>
                  <a:pt x="314" y="98"/>
                </a:lnTo>
                <a:lnTo>
                  <a:pt x="331" y="86"/>
                </a:lnTo>
                <a:lnTo>
                  <a:pt x="347" y="73"/>
                </a:lnTo>
                <a:lnTo>
                  <a:pt x="365" y="62"/>
                </a:lnTo>
                <a:lnTo>
                  <a:pt x="382" y="52"/>
                </a:lnTo>
                <a:lnTo>
                  <a:pt x="402" y="42"/>
                </a:lnTo>
                <a:lnTo>
                  <a:pt x="420" y="34"/>
                </a:lnTo>
                <a:lnTo>
                  <a:pt x="439" y="26"/>
                </a:lnTo>
                <a:lnTo>
                  <a:pt x="460" y="20"/>
                </a:lnTo>
                <a:lnTo>
                  <a:pt x="479" y="14"/>
                </a:lnTo>
                <a:lnTo>
                  <a:pt x="501" y="9"/>
                </a:lnTo>
                <a:lnTo>
                  <a:pt x="522" y="5"/>
                </a:lnTo>
                <a:lnTo>
                  <a:pt x="543" y="3"/>
                </a:lnTo>
                <a:lnTo>
                  <a:pt x="565" y="1"/>
                </a:lnTo>
                <a:lnTo>
                  <a:pt x="587" y="0"/>
                </a:lnTo>
                <a:lnTo>
                  <a:pt x="587" y="0"/>
                </a:lnTo>
                <a:lnTo>
                  <a:pt x="609" y="1"/>
                </a:lnTo>
                <a:lnTo>
                  <a:pt x="631" y="3"/>
                </a:lnTo>
                <a:lnTo>
                  <a:pt x="652" y="5"/>
                </a:lnTo>
                <a:lnTo>
                  <a:pt x="673" y="9"/>
                </a:lnTo>
                <a:lnTo>
                  <a:pt x="694" y="14"/>
                </a:lnTo>
                <a:lnTo>
                  <a:pt x="714" y="20"/>
                </a:lnTo>
                <a:lnTo>
                  <a:pt x="734" y="26"/>
                </a:lnTo>
                <a:lnTo>
                  <a:pt x="753" y="34"/>
                </a:lnTo>
                <a:lnTo>
                  <a:pt x="773" y="42"/>
                </a:lnTo>
                <a:lnTo>
                  <a:pt x="791" y="52"/>
                </a:lnTo>
                <a:lnTo>
                  <a:pt x="809" y="62"/>
                </a:lnTo>
                <a:lnTo>
                  <a:pt x="826" y="73"/>
                </a:lnTo>
                <a:lnTo>
                  <a:pt x="843" y="86"/>
                </a:lnTo>
                <a:lnTo>
                  <a:pt x="859" y="98"/>
                </a:lnTo>
                <a:lnTo>
                  <a:pt x="875" y="112"/>
                </a:lnTo>
                <a:lnTo>
                  <a:pt x="890" y="126"/>
                </a:lnTo>
                <a:lnTo>
                  <a:pt x="904" y="141"/>
                </a:lnTo>
                <a:lnTo>
                  <a:pt x="918" y="157"/>
                </a:lnTo>
                <a:lnTo>
                  <a:pt x="930" y="173"/>
                </a:lnTo>
                <a:lnTo>
                  <a:pt x="942" y="190"/>
                </a:lnTo>
                <a:lnTo>
                  <a:pt x="953" y="207"/>
                </a:lnTo>
                <a:lnTo>
                  <a:pt x="963" y="224"/>
                </a:lnTo>
                <a:lnTo>
                  <a:pt x="974" y="243"/>
                </a:lnTo>
                <a:lnTo>
                  <a:pt x="981" y="262"/>
                </a:lnTo>
                <a:lnTo>
                  <a:pt x="989" y="281"/>
                </a:lnTo>
                <a:lnTo>
                  <a:pt x="996" y="301"/>
                </a:lnTo>
                <a:lnTo>
                  <a:pt x="1002" y="322"/>
                </a:lnTo>
                <a:lnTo>
                  <a:pt x="1007" y="343"/>
                </a:lnTo>
                <a:lnTo>
                  <a:pt x="1010" y="363"/>
                </a:lnTo>
                <a:lnTo>
                  <a:pt x="1013" y="385"/>
                </a:lnTo>
                <a:lnTo>
                  <a:pt x="1015" y="406"/>
                </a:lnTo>
                <a:lnTo>
                  <a:pt x="1016" y="428"/>
                </a:lnTo>
                <a:lnTo>
                  <a:pt x="1016" y="428"/>
                </a:lnTo>
                <a:lnTo>
                  <a:pt x="1015" y="458"/>
                </a:lnTo>
                <a:lnTo>
                  <a:pt x="1011" y="486"/>
                </a:lnTo>
                <a:lnTo>
                  <a:pt x="1007" y="515"/>
                </a:lnTo>
                <a:lnTo>
                  <a:pt x="1000" y="542"/>
                </a:lnTo>
                <a:lnTo>
                  <a:pt x="992" y="570"/>
                </a:lnTo>
                <a:lnTo>
                  <a:pt x="981" y="597"/>
                </a:lnTo>
                <a:lnTo>
                  <a:pt x="969" y="622"/>
                </a:lnTo>
                <a:lnTo>
                  <a:pt x="955" y="647"/>
                </a:lnTo>
                <a:lnTo>
                  <a:pt x="940" y="671"/>
                </a:lnTo>
                <a:lnTo>
                  <a:pt x="923" y="694"/>
                </a:lnTo>
                <a:lnTo>
                  <a:pt x="905" y="716"/>
                </a:lnTo>
                <a:lnTo>
                  <a:pt x="886" y="736"/>
                </a:lnTo>
                <a:lnTo>
                  <a:pt x="864" y="756"/>
                </a:lnTo>
                <a:lnTo>
                  <a:pt x="841" y="773"/>
                </a:lnTo>
                <a:lnTo>
                  <a:pt x="817" y="790"/>
                </a:lnTo>
                <a:lnTo>
                  <a:pt x="792" y="805"/>
                </a:lnTo>
                <a:lnTo>
                  <a:pt x="792" y="805"/>
                </a:lnTo>
                <a:lnTo>
                  <a:pt x="786" y="809"/>
                </a:lnTo>
                <a:lnTo>
                  <a:pt x="782" y="815"/>
                </a:lnTo>
                <a:lnTo>
                  <a:pt x="779" y="821"/>
                </a:lnTo>
                <a:lnTo>
                  <a:pt x="778" y="829"/>
                </a:lnTo>
                <a:lnTo>
                  <a:pt x="778" y="1037"/>
                </a:lnTo>
                <a:lnTo>
                  <a:pt x="778" y="1037"/>
                </a:lnTo>
                <a:lnTo>
                  <a:pt x="778" y="1046"/>
                </a:lnTo>
                <a:lnTo>
                  <a:pt x="777" y="1054"/>
                </a:lnTo>
                <a:lnTo>
                  <a:pt x="775" y="1064"/>
                </a:lnTo>
                <a:lnTo>
                  <a:pt x="772" y="1072"/>
                </a:lnTo>
                <a:lnTo>
                  <a:pt x="768" y="1078"/>
                </a:lnTo>
                <a:lnTo>
                  <a:pt x="764" y="1085"/>
                </a:lnTo>
                <a:lnTo>
                  <a:pt x="759" y="1092"/>
                </a:lnTo>
                <a:lnTo>
                  <a:pt x="753" y="1099"/>
                </a:lnTo>
                <a:lnTo>
                  <a:pt x="746" y="1105"/>
                </a:lnTo>
                <a:lnTo>
                  <a:pt x="740" y="1109"/>
                </a:lnTo>
                <a:lnTo>
                  <a:pt x="733" y="1114"/>
                </a:lnTo>
                <a:lnTo>
                  <a:pt x="725" y="1117"/>
                </a:lnTo>
                <a:lnTo>
                  <a:pt x="717" y="1121"/>
                </a:lnTo>
                <a:lnTo>
                  <a:pt x="709" y="1122"/>
                </a:lnTo>
                <a:lnTo>
                  <a:pt x="700" y="1124"/>
                </a:lnTo>
                <a:lnTo>
                  <a:pt x="692" y="1124"/>
                </a:lnTo>
                <a:lnTo>
                  <a:pt x="668" y="1124"/>
                </a:lnTo>
                <a:lnTo>
                  <a:pt x="668" y="1124"/>
                </a:lnTo>
                <a:close/>
                <a:moveTo>
                  <a:pt x="1004" y="697"/>
                </a:moveTo>
                <a:lnTo>
                  <a:pt x="1004" y="697"/>
                </a:lnTo>
                <a:lnTo>
                  <a:pt x="1000" y="694"/>
                </a:lnTo>
                <a:lnTo>
                  <a:pt x="996" y="689"/>
                </a:lnTo>
                <a:lnTo>
                  <a:pt x="994" y="686"/>
                </a:lnTo>
                <a:lnTo>
                  <a:pt x="992" y="680"/>
                </a:lnTo>
                <a:lnTo>
                  <a:pt x="991" y="676"/>
                </a:lnTo>
                <a:lnTo>
                  <a:pt x="992" y="670"/>
                </a:lnTo>
                <a:lnTo>
                  <a:pt x="993" y="664"/>
                </a:lnTo>
                <a:lnTo>
                  <a:pt x="995" y="660"/>
                </a:lnTo>
                <a:lnTo>
                  <a:pt x="995" y="660"/>
                </a:lnTo>
                <a:lnTo>
                  <a:pt x="999" y="655"/>
                </a:lnTo>
                <a:lnTo>
                  <a:pt x="1002" y="652"/>
                </a:lnTo>
                <a:lnTo>
                  <a:pt x="1007" y="649"/>
                </a:lnTo>
                <a:lnTo>
                  <a:pt x="1011" y="647"/>
                </a:lnTo>
                <a:lnTo>
                  <a:pt x="1017" y="646"/>
                </a:lnTo>
                <a:lnTo>
                  <a:pt x="1021" y="646"/>
                </a:lnTo>
                <a:lnTo>
                  <a:pt x="1027" y="647"/>
                </a:lnTo>
                <a:lnTo>
                  <a:pt x="1032" y="649"/>
                </a:lnTo>
                <a:lnTo>
                  <a:pt x="1085" y="680"/>
                </a:lnTo>
                <a:lnTo>
                  <a:pt x="1085" y="680"/>
                </a:lnTo>
                <a:lnTo>
                  <a:pt x="1090" y="684"/>
                </a:lnTo>
                <a:lnTo>
                  <a:pt x="1093" y="687"/>
                </a:lnTo>
                <a:lnTo>
                  <a:pt x="1096" y="692"/>
                </a:lnTo>
                <a:lnTo>
                  <a:pt x="1098" y="697"/>
                </a:lnTo>
                <a:lnTo>
                  <a:pt x="1099" y="702"/>
                </a:lnTo>
                <a:lnTo>
                  <a:pt x="1098" y="708"/>
                </a:lnTo>
                <a:lnTo>
                  <a:pt x="1097" y="712"/>
                </a:lnTo>
                <a:lnTo>
                  <a:pt x="1094" y="718"/>
                </a:lnTo>
                <a:lnTo>
                  <a:pt x="1094" y="718"/>
                </a:lnTo>
                <a:lnTo>
                  <a:pt x="1092" y="722"/>
                </a:lnTo>
                <a:lnTo>
                  <a:pt x="1088" y="726"/>
                </a:lnTo>
                <a:lnTo>
                  <a:pt x="1083" y="728"/>
                </a:lnTo>
                <a:lnTo>
                  <a:pt x="1079" y="730"/>
                </a:lnTo>
                <a:lnTo>
                  <a:pt x="1073" y="732"/>
                </a:lnTo>
                <a:lnTo>
                  <a:pt x="1068" y="732"/>
                </a:lnTo>
                <a:lnTo>
                  <a:pt x="1063" y="730"/>
                </a:lnTo>
                <a:lnTo>
                  <a:pt x="1058" y="728"/>
                </a:lnTo>
                <a:lnTo>
                  <a:pt x="1004" y="697"/>
                </a:lnTo>
                <a:lnTo>
                  <a:pt x="1004" y="697"/>
                </a:lnTo>
                <a:close/>
                <a:moveTo>
                  <a:pt x="1032" y="199"/>
                </a:moveTo>
                <a:lnTo>
                  <a:pt x="1032" y="199"/>
                </a:lnTo>
                <a:lnTo>
                  <a:pt x="1027" y="201"/>
                </a:lnTo>
                <a:lnTo>
                  <a:pt x="1021" y="202"/>
                </a:lnTo>
                <a:lnTo>
                  <a:pt x="1017" y="202"/>
                </a:lnTo>
                <a:lnTo>
                  <a:pt x="1011" y="202"/>
                </a:lnTo>
                <a:lnTo>
                  <a:pt x="1007" y="200"/>
                </a:lnTo>
                <a:lnTo>
                  <a:pt x="1002" y="198"/>
                </a:lnTo>
                <a:lnTo>
                  <a:pt x="999" y="193"/>
                </a:lnTo>
                <a:lnTo>
                  <a:pt x="995" y="188"/>
                </a:lnTo>
                <a:lnTo>
                  <a:pt x="995" y="188"/>
                </a:lnTo>
                <a:lnTo>
                  <a:pt x="993" y="184"/>
                </a:lnTo>
                <a:lnTo>
                  <a:pt x="992" y="178"/>
                </a:lnTo>
                <a:lnTo>
                  <a:pt x="991" y="174"/>
                </a:lnTo>
                <a:lnTo>
                  <a:pt x="992" y="168"/>
                </a:lnTo>
                <a:lnTo>
                  <a:pt x="994" y="163"/>
                </a:lnTo>
                <a:lnTo>
                  <a:pt x="996" y="159"/>
                </a:lnTo>
                <a:lnTo>
                  <a:pt x="1000" y="155"/>
                </a:lnTo>
                <a:lnTo>
                  <a:pt x="1004" y="152"/>
                </a:lnTo>
                <a:lnTo>
                  <a:pt x="1058" y="121"/>
                </a:lnTo>
                <a:lnTo>
                  <a:pt x="1058" y="121"/>
                </a:lnTo>
                <a:lnTo>
                  <a:pt x="1063" y="119"/>
                </a:lnTo>
                <a:lnTo>
                  <a:pt x="1068" y="118"/>
                </a:lnTo>
                <a:lnTo>
                  <a:pt x="1073" y="118"/>
                </a:lnTo>
                <a:lnTo>
                  <a:pt x="1079" y="119"/>
                </a:lnTo>
                <a:lnTo>
                  <a:pt x="1083" y="120"/>
                </a:lnTo>
                <a:lnTo>
                  <a:pt x="1088" y="123"/>
                </a:lnTo>
                <a:lnTo>
                  <a:pt x="1092" y="127"/>
                </a:lnTo>
                <a:lnTo>
                  <a:pt x="1094" y="131"/>
                </a:lnTo>
                <a:lnTo>
                  <a:pt x="1094" y="131"/>
                </a:lnTo>
                <a:lnTo>
                  <a:pt x="1097" y="136"/>
                </a:lnTo>
                <a:lnTo>
                  <a:pt x="1098" y="142"/>
                </a:lnTo>
                <a:lnTo>
                  <a:pt x="1099" y="146"/>
                </a:lnTo>
                <a:lnTo>
                  <a:pt x="1098" y="152"/>
                </a:lnTo>
                <a:lnTo>
                  <a:pt x="1096" y="157"/>
                </a:lnTo>
                <a:lnTo>
                  <a:pt x="1093" y="161"/>
                </a:lnTo>
                <a:lnTo>
                  <a:pt x="1090" y="166"/>
                </a:lnTo>
                <a:lnTo>
                  <a:pt x="1085" y="168"/>
                </a:lnTo>
                <a:lnTo>
                  <a:pt x="1032" y="199"/>
                </a:lnTo>
                <a:lnTo>
                  <a:pt x="1032" y="199"/>
                </a:lnTo>
                <a:close/>
                <a:moveTo>
                  <a:pt x="1085" y="452"/>
                </a:moveTo>
                <a:lnTo>
                  <a:pt x="1085" y="452"/>
                </a:lnTo>
                <a:lnTo>
                  <a:pt x="1080" y="451"/>
                </a:lnTo>
                <a:lnTo>
                  <a:pt x="1075" y="450"/>
                </a:lnTo>
                <a:lnTo>
                  <a:pt x="1069" y="447"/>
                </a:lnTo>
                <a:lnTo>
                  <a:pt x="1066" y="444"/>
                </a:lnTo>
                <a:lnTo>
                  <a:pt x="1063" y="439"/>
                </a:lnTo>
                <a:lnTo>
                  <a:pt x="1060" y="435"/>
                </a:lnTo>
                <a:lnTo>
                  <a:pt x="1058" y="430"/>
                </a:lnTo>
                <a:lnTo>
                  <a:pt x="1058" y="425"/>
                </a:lnTo>
                <a:lnTo>
                  <a:pt x="1058" y="425"/>
                </a:lnTo>
                <a:lnTo>
                  <a:pt x="1058" y="419"/>
                </a:lnTo>
                <a:lnTo>
                  <a:pt x="1060" y="413"/>
                </a:lnTo>
                <a:lnTo>
                  <a:pt x="1063" y="409"/>
                </a:lnTo>
                <a:lnTo>
                  <a:pt x="1066" y="405"/>
                </a:lnTo>
                <a:lnTo>
                  <a:pt x="1069" y="402"/>
                </a:lnTo>
                <a:lnTo>
                  <a:pt x="1075" y="400"/>
                </a:lnTo>
                <a:lnTo>
                  <a:pt x="1080" y="397"/>
                </a:lnTo>
                <a:lnTo>
                  <a:pt x="1085" y="397"/>
                </a:lnTo>
                <a:lnTo>
                  <a:pt x="1146" y="397"/>
                </a:lnTo>
                <a:lnTo>
                  <a:pt x="1146" y="397"/>
                </a:lnTo>
                <a:lnTo>
                  <a:pt x="1152" y="397"/>
                </a:lnTo>
                <a:lnTo>
                  <a:pt x="1157" y="400"/>
                </a:lnTo>
                <a:lnTo>
                  <a:pt x="1162" y="402"/>
                </a:lnTo>
                <a:lnTo>
                  <a:pt x="1165" y="405"/>
                </a:lnTo>
                <a:lnTo>
                  <a:pt x="1169" y="409"/>
                </a:lnTo>
                <a:lnTo>
                  <a:pt x="1171" y="413"/>
                </a:lnTo>
                <a:lnTo>
                  <a:pt x="1173" y="419"/>
                </a:lnTo>
                <a:lnTo>
                  <a:pt x="1173" y="425"/>
                </a:lnTo>
                <a:lnTo>
                  <a:pt x="1173" y="425"/>
                </a:lnTo>
                <a:lnTo>
                  <a:pt x="1173" y="430"/>
                </a:lnTo>
                <a:lnTo>
                  <a:pt x="1171" y="435"/>
                </a:lnTo>
                <a:lnTo>
                  <a:pt x="1169" y="439"/>
                </a:lnTo>
                <a:lnTo>
                  <a:pt x="1165" y="444"/>
                </a:lnTo>
                <a:lnTo>
                  <a:pt x="1162" y="447"/>
                </a:lnTo>
                <a:lnTo>
                  <a:pt x="1157" y="450"/>
                </a:lnTo>
                <a:lnTo>
                  <a:pt x="1152" y="451"/>
                </a:lnTo>
                <a:lnTo>
                  <a:pt x="1146" y="452"/>
                </a:lnTo>
                <a:lnTo>
                  <a:pt x="1085" y="452"/>
                </a:lnTo>
                <a:lnTo>
                  <a:pt x="1085" y="452"/>
                </a:lnTo>
                <a:close/>
                <a:moveTo>
                  <a:pt x="169" y="152"/>
                </a:moveTo>
                <a:lnTo>
                  <a:pt x="169" y="152"/>
                </a:lnTo>
                <a:lnTo>
                  <a:pt x="173" y="155"/>
                </a:lnTo>
                <a:lnTo>
                  <a:pt x="177" y="159"/>
                </a:lnTo>
                <a:lnTo>
                  <a:pt x="180" y="163"/>
                </a:lnTo>
                <a:lnTo>
                  <a:pt x="181" y="168"/>
                </a:lnTo>
                <a:lnTo>
                  <a:pt x="183" y="174"/>
                </a:lnTo>
                <a:lnTo>
                  <a:pt x="183" y="178"/>
                </a:lnTo>
                <a:lnTo>
                  <a:pt x="181" y="184"/>
                </a:lnTo>
                <a:lnTo>
                  <a:pt x="179" y="188"/>
                </a:lnTo>
                <a:lnTo>
                  <a:pt x="179" y="188"/>
                </a:lnTo>
                <a:lnTo>
                  <a:pt x="176" y="193"/>
                </a:lnTo>
                <a:lnTo>
                  <a:pt x="172" y="198"/>
                </a:lnTo>
                <a:lnTo>
                  <a:pt x="168" y="200"/>
                </a:lnTo>
                <a:lnTo>
                  <a:pt x="162" y="202"/>
                </a:lnTo>
                <a:lnTo>
                  <a:pt x="157" y="202"/>
                </a:lnTo>
                <a:lnTo>
                  <a:pt x="152" y="202"/>
                </a:lnTo>
                <a:lnTo>
                  <a:pt x="147" y="201"/>
                </a:lnTo>
                <a:lnTo>
                  <a:pt x="142" y="199"/>
                </a:lnTo>
                <a:lnTo>
                  <a:pt x="89" y="168"/>
                </a:lnTo>
                <a:lnTo>
                  <a:pt x="89" y="168"/>
                </a:lnTo>
                <a:lnTo>
                  <a:pt x="84" y="166"/>
                </a:lnTo>
                <a:lnTo>
                  <a:pt x="81" y="161"/>
                </a:lnTo>
                <a:lnTo>
                  <a:pt x="78" y="157"/>
                </a:lnTo>
                <a:lnTo>
                  <a:pt x="76" y="152"/>
                </a:lnTo>
                <a:lnTo>
                  <a:pt x="75" y="146"/>
                </a:lnTo>
                <a:lnTo>
                  <a:pt x="75" y="142"/>
                </a:lnTo>
                <a:lnTo>
                  <a:pt x="76" y="136"/>
                </a:lnTo>
                <a:lnTo>
                  <a:pt x="79" y="131"/>
                </a:lnTo>
                <a:lnTo>
                  <a:pt x="79" y="131"/>
                </a:lnTo>
                <a:lnTo>
                  <a:pt x="82" y="127"/>
                </a:lnTo>
                <a:lnTo>
                  <a:pt x="86" y="123"/>
                </a:lnTo>
                <a:lnTo>
                  <a:pt x="90" y="120"/>
                </a:lnTo>
                <a:lnTo>
                  <a:pt x="96" y="119"/>
                </a:lnTo>
                <a:lnTo>
                  <a:pt x="100" y="118"/>
                </a:lnTo>
                <a:lnTo>
                  <a:pt x="106" y="118"/>
                </a:lnTo>
                <a:lnTo>
                  <a:pt x="111" y="119"/>
                </a:lnTo>
                <a:lnTo>
                  <a:pt x="116" y="121"/>
                </a:lnTo>
                <a:lnTo>
                  <a:pt x="169" y="152"/>
                </a:lnTo>
                <a:lnTo>
                  <a:pt x="169" y="152"/>
                </a:lnTo>
                <a:close/>
                <a:moveTo>
                  <a:pt x="142" y="649"/>
                </a:moveTo>
                <a:lnTo>
                  <a:pt x="142" y="649"/>
                </a:lnTo>
                <a:lnTo>
                  <a:pt x="147" y="647"/>
                </a:lnTo>
                <a:lnTo>
                  <a:pt x="152" y="646"/>
                </a:lnTo>
                <a:lnTo>
                  <a:pt x="157" y="646"/>
                </a:lnTo>
                <a:lnTo>
                  <a:pt x="162" y="647"/>
                </a:lnTo>
                <a:lnTo>
                  <a:pt x="168" y="649"/>
                </a:lnTo>
                <a:lnTo>
                  <a:pt x="172" y="652"/>
                </a:lnTo>
                <a:lnTo>
                  <a:pt x="176" y="655"/>
                </a:lnTo>
                <a:lnTo>
                  <a:pt x="179" y="660"/>
                </a:lnTo>
                <a:lnTo>
                  <a:pt x="179" y="660"/>
                </a:lnTo>
                <a:lnTo>
                  <a:pt x="181" y="664"/>
                </a:lnTo>
                <a:lnTo>
                  <a:pt x="183" y="670"/>
                </a:lnTo>
                <a:lnTo>
                  <a:pt x="183" y="676"/>
                </a:lnTo>
                <a:lnTo>
                  <a:pt x="181" y="680"/>
                </a:lnTo>
                <a:lnTo>
                  <a:pt x="180" y="686"/>
                </a:lnTo>
                <a:lnTo>
                  <a:pt x="177" y="689"/>
                </a:lnTo>
                <a:lnTo>
                  <a:pt x="173" y="694"/>
                </a:lnTo>
                <a:lnTo>
                  <a:pt x="169" y="697"/>
                </a:lnTo>
                <a:lnTo>
                  <a:pt x="116" y="728"/>
                </a:lnTo>
                <a:lnTo>
                  <a:pt x="116" y="728"/>
                </a:lnTo>
                <a:lnTo>
                  <a:pt x="111" y="730"/>
                </a:lnTo>
                <a:lnTo>
                  <a:pt x="106" y="732"/>
                </a:lnTo>
                <a:lnTo>
                  <a:pt x="100" y="732"/>
                </a:lnTo>
                <a:lnTo>
                  <a:pt x="96" y="730"/>
                </a:lnTo>
                <a:lnTo>
                  <a:pt x="90" y="728"/>
                </a:lnTo>
                <a:lnTo>
                  <a:pt x="86" y="726"/>
                </a:lnTo>
                <a:lnTo>
                  <a:pt x="82" y="722"/>
                </a:lnTo>
                <a:lnTo>
                  <a:pt x="79" y="718"/>
                </a:lnTo>
                <a:lnTo>
                  <a:pt x="79" y="718"/>
                </a:lnTo>
                <a:lnTo>
                  <a:pt x="76" y="712"/>
                </a:lnTo>
                <a:lnTo>
                  <a:pt x="75" y="708"/>
                </a:lnTo>
                <a:lnTo>
                  <a:pt x="75" y="702"/>
                </a:lnTo>
                <a:lnTo>
                  <a:pt x="76" y="697"/>
                </a:lnTo>
                <a:lnTo>
                  <a:pt x="78" y="692"/>
                </a:lnTo>
                <a:lnTo>
                  <a:pt x="81" y="687"/>
                </a:lnTo>
                <a:lnTo>
                  <a:pt x="84" y="684"/>
                </a:lnTo>
                <a:lnTo>
                  <a:pt x="89" y="680"/>
                </a:lnTo>
                <a:lnTo>
                  <a:pt x="142" y="649"/>
                </a:lnTo>
                <a:lnTo>
                  <a:pt x="142" y="649"/>
                </a:lnTo>
                <a:close/>
                <a:moveTo>
                  <a:pt x="89" y="397"/>
                </a:moveTo>
                <a:lnTo>
                  <a:pt x="89" y="397"/>
                </a:lnTo>
                <a:lnTo>
                  <a:pt x="94" y="397"/>
                </a:lnTo>
                <a:lnTo>
                  <a:pt x="99" y="400"/>
                </a:lnTo>
                <a:lnTo>
                  <a:pt x="104" y="402"/>
                </a:lnTo>
                <a:lnTo>
                  <a:pt x="108" y="405"/>
                </a:lnTo>
                <a:lnTo>
                  <a:pt x="112" y="409"/>
                </a:lnTo>
                <a:lnTo>
                  <a:pt x="114" y="413"/>
                </a:lnTo>
                <a:lnTo>
                  <a:pt x="115" y="419"/>
                </a:lnTo>
                <a:lnTo>
                  <a:pt x="116" y="425"/>
                </a:lnTo>
                <a:lnTo>
                  <a:pt x="116" y="425"/>
                </a:lnTo>
                <a:lnTo>
                  <a:pt x="115" y="430"/>
                </a:lnTo>
                <a:lnTo>
                  <a:pt x="114" y="435"/>
                </a:lnTo>
                <a:lnTo>
                  <a:pt x="112" y="439"/>
                </a:lnTo>
                <a:lnTo>
                  <a:pt x="108" y="444"/>
                </a:lnTo>
                <a:lnTo>
                  <a:pt x="104" y="447"/>
                </a:lnTo>
                <a:lnTo>
                  <a:pt x="99" y="450"/>
                </a:lnTo>
                <a:lnTo>
                  <a:pt x="94" y="451"/>
                </a:lnTo>
                <a:lnTo>
                  <a:pt x="89" y="452"/>
                </a:lnTo>
                <a:lnTo>
                  <a:pt x="27" y="452"/>
                </a:lnTo>
                <a:lnTo>
                  <a:pt x="27" y="452"/>
                </a:lnTo>
                <a:lnTo>
                  <a:pt x="22" y="451"/>
                </a:lnTo>
                <a:lnTo>
                  <a:pt x="17" y="450"/>
                </a:lnTo>
                <a:lnTo>
                  <a:pt x="13" y="447"/>
                </a:lnTo>
                <a:lnTo>
                  <a:pt x="8" y="444"/>
                </a:lnTo>
                <a:lnTo>
                  <a:pt x="5" y="439"/>
                </a:lnTo>
                <a:lnTo>
                  <a:pt x="2" y="435"/>
                </a:lnTo>
                <a:lnTo>
                  <a:pt x="1" y="430"/>
                </a:lnTo>
                <a:lnTo>
                  <a:pt x="0" y="425"/>
                </a:lnTo>
                <a:lnTo>
                  <a:pt x="0" y="425"/>
                </a:lnTo>
                <a:lnTo>
                  <a:pt x="1" y="419"/>
                </a:lnTo>
                <a:lnTo>
                  <a:pt x="2" y="413"/>
                </a:lnTo>
                <a:lnTo>
                  <a:pt x="5" y="409"/>
                </a:lnTo>
                <a:lnTo>
                  <a:pt x="8" y="405"/>
                </a:lnTo>
                <a:lnTo>
                  <a:pt x="13" y="402"/>
                </a:lnTo>
                <a:lnTo>
                  <a:pt x="17" y="400"/>
                </a:lnTo>
                <a:lnTo>
                  <a:pt x="22" y="397"/>
                </a:lnTo>
                <a:lnTo>
                  <a:pt x="27" y="397"/>
                </a:lnTo>
                <a:lnTo>
                  <a:pt x="89" y="397"/>
                </a:lnTo>
                <a:lnTo>
                  <a:pt x="89" y="397"/>
                </a:lnTo>
                <a:close/>
                <a:moveTo>
                  <a:pt x="381" y="303"/>
                </a:moveTo>
                <a:lnTo>
                  <a:pt x="381" y="303"/>
                </a:lnTo>
                <a:lnTo>
                  <a:pt x="380" y="297"/>
                </a:lnTo>
                <a:lnTo>
                  <a:pt x="380" y="292"/>
                </a:lnTo>
                <a:lnTo>
                  <a:pt x="381" y="287"/>
                </a:lnTo>
                <a:lnTo>
                  <a:pt x="383" y="282"/>
                </a:lnTo>
                <a:lnTo>
                  <a:pt x="386" y="277"/>
                </a:lnTo>
                <a:lnTo>
                  <a:pt x="390" y="274"/>
                </a:lnTo>
                <a:lnTo>
                  <a:pt x="395" y="271"/>
                </a:lnTo>
                <a:lnTo>
                  <a:pt x="399" y="268"/>
                </a:lnTo>
                <a:lnTo>
                  <a:pt x="399" y="268"/>
                </a:lnTo>
                <a:lnTo>
                  <a:pt x="405" y="268"/>
                </a:lnTo>
                <a:lnTo>
                  <a:pt x="410" y="268"/>
                </a:lnTo>
                <a:lnTo>
                  <a:pt x="415" y="270"/>
                </a:lnTo>
                <a:lnTo>
                  <a:pt x="420" y="271"/>
                </a:lnTo>
                <a:lnTo>
                  <a:pt x="425" y="274"/>
                </a:lnTo>
                <a:lnTo>
                  <a:pt x="428" y="277"/>
                </a:lnTo>
                <a:lnTo>
                  <a:pt x="431" y="282"/>
                </a:lnTo>
                <a:lnTo>
                  <a:pt x="434" y="288"/>
                </a:lnTo>
                <a:lnTo>
                  <a:pt x="449" y="341"/>
                </a:lnTo>
                <a:lnTo>
                  <a:pt x="449" y="341"/>
                </a:lnTo>
                <a:lnTo>
                  <a:pt x="477" y="331"/>
                </a:lnTo>
                <a:lnTo>
                  <a:pt x="507" y="323"/>
                </a:lnTo>
                <a:lnTo>
                  <a:pt x="507" y="323"/>
                </a:lnTo>
                <a:lnTo>
                  <a:pt x="508" y="323"/>
                </a:lnTo>
                <a:lnTo>
                  <a:pt x="508" y="323"/>
                </a:lnTo>
                <a:lnTo>
                  <a:pt x="533" y="319"/>
                </a:lnTo>
                <a:lnTo>
                  <a:pt x="559" y="316"/>
                </a:lnTo>
                <a:lnTo>
                  <a:pt x="559" y="275"/>
                </a:lnTo>
                <a:lnTo>
                  <a:pt x="559" y="275"/>
                </a:lnTo>
                <a:lnTo>
                  <a:pt x="560" y="270"/>
                </a:lnTo>
                <a:lnTo>
                  <a:pt x="562" y="264"/>
                </a:lnTo>
                <a:lnTo>
                  <a:pt x="564" y="259"/>
                </a:lnTo>
                <a:lnTo>
                  <a:pt x="567" y="256"/>
                </a:lnTo>
                <a:lnTo>
                  <a:pt x="572" y="252"/>
                </a:lnTo>
                <a:lnTo>
                  <a:pt x="576" y="250"/>
                </a:lnTo>
                <a:lnTo>
                  <a:pt x="581" y="248"/>
                </a:lnTo>
                <a:lnTo>
                  <a:pt x="587" y="248"/>
                </a:lnTo>
                <a:lnTo>
                  <a:pt x="587" y="248"/>
                </a:lnTo>
                <a:lnTo>
                  <a:pt x="592" y="248"/>
                </a:lnTo>
                <a:lnTo>
                  <a:pt x="598" y="250"/>
                </a:lnTo>
                <a:lnTo>
                  <a:pt x="603" y="252"/>
                </a:lnTo>
                <a:lnTo>
                  <a:pt x="606" y="256"/>
                </a:lnTo>
                <a:lnTo>
                  <a:pt x="609" y="259"/>
                </a:lnTo>
                <a:lnTo>
                  <a:pt x="612" y="264"/>
                </a:lnTo>
                <a:lnTo>
                  <a:pt x="614" y="270"/>
                </a:lnTo>
                <a:lnTo>
                  <a:pt x="614" y="275"/>
                </a:lnTo>
                <a:lnTo>
                  <a:pt x="614" y="316"/>
                </a:lnTo>
                <a:lnTo>
                  <a:pt x="614" y="316"/>
                </a:lnTo>
                <a:lnTo>
                  <a:pt x="640" y="319"/>
                </a:lnTo>
                <a:lnTo>
                  <a:pt x="667" y="323"/>
                </a:lnTo>
                <a:lnTo>
                  <a:pt x="667" y="324"/>
                </a:lnTo>
                <a:lnTo>
                  <a:pt x="667" y="323"/>
                </a:lnTo>
                <a:lnTo>
                  <a:pt x="667" y="323"/>
                </a:lnTo>
                <a:lnTo>
                  <a:pt x="696" y="331"/>
                </a:lnTo>
                <a:lnTo>
                  <a:pt x="725" y="341"/>
                </a:lnTo>
                <a:lnTo>
                  <a:pt x="741" y="288"/>
                </a:lnTo>
                <a:lnTo>
                  <a:pt x="741" y="288"/>
                </a:lnTo>
                <a:lnTo>
                  <a:pt x="743" y="282"/>
                </a:lnTo>
                <a:lnTo>
                  <a:pt x="745" y="277"/>
                </a:lnTo>
                <a:lnTo>
                  <a:pt x="749" y="274"/>
                </a:lnTo>
                <a:lnTo>
                  <a:pt x="753" y="271"/>
                </a:lnTo>
                <a:lnTo>
                  <a:pt x="758" y="270"/>
                </a:lnTo>
                <a:lnTo>
                  <a:pt x="764" y="268"/>
                </a:lnTo>
                <a:lnTo>
                  <a:pt x="769" y="268"/>
                </a:lnTo>
                <a:lnTo>
                  <a:pt x="774" y="268"/>
                </a:lnTo>
                <a:lnTo>
                  <a:pt x="774" y="268"/>
                </a:lnTo>
                <a:lnTo>
                  <a:pt x="779" y="271"/>
                </a:lnTo>
                <a:lnTo>
                  <a:pt x="784" y="274"/>
                </a:lnTo>
                <a:lnTo>
                  <a:pt x="787" y="277"/>
                </a:lnTo>
                <a:lnTo>
                  <a:pt x="791" y="282"/>
                </a:lnTo>
                <a:lnTo>
                  <a:pt x="793" y="287"/>
                </a:lnTo>
                <a:lnTo>
                  <a:pt x="793" y="292"/>
                </a:lnTo>
                <a:lnTo>
                  <a:pt x="794" y="297"/>
                </a:lnTo>
                <a:lnTo>
                  <a:pt x="793" y="303"/>
                </a:lnTo>
                <a:lnTo>
                  <a:pt x="693" y="646"/>
                </a:lnTo>
                <a:lnTo>
                  <a:pt x="693" y="646"/>
                </a:lnTo>
                <a:lnTo>
                  <a:pt x="690" y="652"/>
                </a:lnTo>
                <a:lnTo>
                  <a:pt x="687" y="656"/>
                </a:lnTo>
                <a:lnTo>
                  <a:pt x="684" y="660"/>
                </a:lnTo>
                <a:lnTo>
                  <a:pt x="679" y="663"/>
                </a:lnTo>
                <a:lnTo>
                  <a:pt x="674" y="664"/>
                </a:lnTo>
                <a:lnTo>
                  <a:pt x="670" y="665"/>
                </a:lnTo>
                <a:lnTo>
                  <a:pt x="664" y="667"/>
                </a:lnTo>
                <a:lnTo>
                  <a:pt x="659" y="665"/>
                </a:lnTo>
                <a:lnTo>
                  <a:pt x="659" y="665"/>
                </a:lnTo>
                <a:lnTo>
                  <a:pt x="654" y="663"/>
                </a:lnTo>
                <a:lnTo>
                  <a:pt x="649" y="660"/>
                </a:lnTo>
                <a:lnTo>
                  <a:pt x="645" y="656"/>
                </a:lnTo>
                <a:lnTo>
                  <a:pt x="643" y="652"/>
                </a:lnTo>
                <a:lnTo>
                  <a:pt x="640" y="647"/>
                </a:lnTo>
                <a:lnTo>
                  <a:pt x="639" y="643"/>
                </a:lnTo>
                <a:lnTo>
                  <a:pt x="639" y="637"/>
                </a:lnTo>
                <a:lnTo>
                  <a:pt x="640" y="631"/>
                </a:lnTo>
                <a:lnTo>
                  <a:pt x="710" y="394"/>
                </a:lnTo>
                <a:lnTo>
                  <a:pt x="710" y="394"/>
                </a:lnTo>
                <a:lnTo>
                  <a:pt x="684" y="385"/>
                </a:lnTo>
                <a:lnTo>
                  <a:pt x="655" y="377"/>
                </a:lnTo>
                <a:lnTo>
                  <a:pt x="655" y="377"/>
                </a:lnTo>
                <a:lnTo>
                  <a:pt x="655" y="377"/>
                </a:lnTo>
                <a:lnTo>
                  <a:pt x="636" y="373"/>
                </a:lnTo>
                <a:lnTo>
                  <a:pt x="614" y="371"/>
                </a:lnTo>
                <a:lnTo>
                  <a:pt x="614" y="438"/>
                </a:lnTo>
                <a:lnTo>
                  <a:pt x="614" y="438"/>
                </a:lnTo>
                <a:lnTo>
                  <a:pt x="614" y="443"/>
                </a:lnTo>
                <a:lnTo>
                  <a:pt x="612" y="449"/>
                </a:lnTo>
                <a:lnTo>
                  <a:pt x="609" y="453"/>
                </a:lnTo>
                <a:lnTo>
                  <a:pt x="606" y="457"/>
                </a:lnTo>
                <a:lnTo>
                  <a:pt x="603" y="460"/>
                </a:lnTo>
                <a:lnTo>
                  <a:pt x="598" y="463"/>
                </a:lnTo>
                <a:lnTo>
                  <a:pt x="592" y="465"/>
                </a:lnTo>
                <a:lnTo>
                  <a:pt x="587" y="466"/>
                </a:lnTo>
                <a:lnTo>
                  <a:pt x="587" y="466"/>
                </a:lnTo>
                <a:lnTo>
                  <a:pt x="581" y="465"/>
                </a:lnTo>
                <a:lnTo>
                  <a:pt x="576" y="463"/>
                </a:lnTo>
                <a:lnTo>
                  <a:pt x="572" y="460"/>
                </a:lnTo>
                <a:lnTo>
                  <a:pt x="567" y="457"/>
                </a:lnTo>
                <a:lnTo>
                  <a:pt x="564" y="453"/>
                </a:lnTo>
                <a:lnTo>
                  <a:pt x="562" y="449"/>
                </a:lnTo>
                <a:lnTo>
                  <a:pt x="560" y="443"/>
                </a:lnTo>
                <a:lnTo>
                  <a:pt x="559" y="438"/>
                </a:lnTo>
                <a:lnTo>
                  <a:pt x="559" y="371"/>
                </a:lnTo>
                <a:lnTo>
                  <a:pt x="559" y="371"/>
                </a:lnTo>
                <a:lnTo>
                  <a:pt x="539" y="373"/>
                </a:lnTo>
                <a:lnTo>
                  <a:pt x="519" y="377"/>
                </a:lnTo>
                <a:lnTo>
                  <a:pt x="519" y="377"/>
                </a:lnTo>
                <a:lnTo>
                  <a:pt x="518" y="377"/>
                </a:lnTo>
                <a:lnTo>
                  <a:pt x="518" y="377"/>
                </a:lnTo>
                <a:lnTo>
                  <a:pt x="491" y="385"/>
                </a:lnTo>
                <a:lnTo>
                  <a:pt x="464" y="394"/>
                </a:lnTo>
                <a:lnTo>
                  <a:pt x="534" y="631"/>
                </a:lnTo>
                <a:lnTo>
                  <a:pt x="534" y="631"/>
                </a:lnTo>
                <a:lnTo>
                  <a:pt x="534" y="637"/>
                </a:lnTo>
                <a:lnTo>
                  <a:pt x="534" y="643"/>
                </a:lnTo>
                <a:lnTo>
                  <a:pt x="533" y="647"/>
                </a:lnTo>
                <a:lnTo>
                  <a:pt x="532" y="652"/>
                </a:lnTo>
                <a:lnTo>
                  <a:pt x="528" y="656"/>
                </a:lnTo>
                <a:lnTo>
                  <a:pt x="525" y="660"/>
                </a:lnTo>
                <a:lnTo>
                  <a:pt x="520" y="663"/>
                </a:lnTo>
                <a:lnTo>
                  <a:pt x="515" y="665"/>
                </a:lnTo>
                <a:lnTo>
                  <a:pt x="515" y="665"/>
                </a:lnTo>
                <a:lnTo>
                  <a:pt x="510" y="667"/>
                </a:lnTo>
                <a:lnTo>
                  <a:pt x="504" y="665"/>
                </a:lnTo>
                <a:lnTo>
                  <a:pt x="499" y="664"/>
                </a:lnTo>
                <a:lnTo>
                  <a:pt x="494" y="663"/>
                </a:lnTo>
                <a:lnTo>
                  <a:pt x="490" y="660"/>
                </a:lnTo>
                <a:lnTo>
                  <a:pt x="486" y="656"/>
                </a:lnTo>
                <a:lnTo>
                  <a:pt x="483" y="652"/>
                </a:lnTo>
                <a:lnTo>
                  <a:pt x="482" y="646"/>
                </a:lnTo>
                <a:lnTo>
                  <a:pt x="381" y="303"/>
                </a:lnTo>
                <a:lnTo>
                  <a:pt x="381" y="303"/>
                </a:lnTo>
                <a:close/>
              </a:path>
            </a:pathLst>
          </a:custGeom>
          <a:solidFill>
            <a:srgbClr val="222D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400"/>
          </a:p>
        </p:txBody>
      </p:sp>
      <p:sp>
        <p:nvSpPr>
          <p:cNvPr id="45" name="矩形 44"/>
          <p:cNvSpPr/>
          <p:nvPr/>
        </p:nvSpPr>
        <p:spPr>
          <a:xfrm>
            <a:off x="1419802" y="1183174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/>
              <a:t>多方案选最优解</a:t>
            </a:r>
            <a:r>
              <a:rPr lang="zh-CN" altLang="zh-CN" b="1" dirty="0" smtClean="0"/>
              <a:t>原则</a:t>
            </a:r>
            <a:endParaRPr lang="zh-CN" altLang="en-US" b="1" dirty="0"/>
          </a:p>
        </p:txBody>
      </p:sp>
      <p:sp>
        <p:nvSpPr>
          <p:cNvPr id="46" name="矩形 45"/>
          <p:cNvSpPr/>
          <p:nvPr/>
        </p:nvSpPr>
        <p:spPr>
          <a:xfrm>
            <a:off x="5951845" y="1188799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/>
              <a:t>忠于评估表原则</a:t>
            </a:r>
            <a:endParaRPr lang="zh-CN" altLang="en-US" b="1" dirty="0"/>
          </a:p>
        </p:txBody>
      </p:sp>
      <p:sp>
        <p:nvSpPr>
          <p:cNvPr id="47" name="矩形 46"/>
          <p:cNvSpPr/>
          <p:nvPr/>
        </p:nvSpPr>
        <p:spPr>
          <a:xfrm>
            <a:off x="1436673" y="395803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/>
              <a:t>可行性原则</a:t>
            </a:r>
            <a:endParaRPr lang="zh-CN" altLang="en-US" b="1" dirty="0"/>
          </a:p>
        </p:txBody>
      </p:sp>
      <p:sp>
        <p:nvSpPr>
          <p:cNvPr id="48" name="矩形 47"/>
          <p:cNvSpPr/>
          <p:nvPr/>
        </p:nvSpPr>
        <p:spPr>
          <a:xfrm>
            <a:off x="6182678" y="395360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/>
              <a:t>稳定可调原则</a:t>
            </a:r>
            <a:endParaRPr lang="zh-CN" altLang="en-US" b="1" dirty="0"/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5910596" y="3063235"/>
            <a:ext cx="482941" cy="215444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>
              <a:defRPr/>
            </a:pPr>
            <a:r>
              <a:rPr lang="en-US" sz="1400" b="1" dirty="0" smtClean="0">
                <a:solidFill>
                  <a:srgbClr val="222D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lang="en-US" sz="1400" b="1" dirty="0">
              <a:solidFill>
                <a:srgbClr val="222D4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Freeform 6"/>
          <p:cNvSpPr>
            <a:spLocks noEditPoints="1"/>
          </p:cNvSpPr>
          <p:nvPr/>
        </p:nvSpPr>
        <p:spPr bwMode="auto">
          <a:xfrm>
            <a:off x="5137811" y="2835360"/>
            <a:ext cx="455893" cy="454726"/>
          </a:xfrm>
          <a:custGeom>
            <a:avLst/>
            <a:gdLst>
              <a:gd name="T0" fmla="*/ 653 w 1173"/>
              <a:gd name="T1" fmla="*/ 859 h 1170"/>
              <a:gd name="T2" fmla="*/ 698 w 1173"/>
              <a:gd name="T3" fmla="*/ 811 h 1170"/>
              <a:gd name="T4" fmla="*/ 811 w 1173"/>
              <a:gd name="T5" fmla="*/ 693 h 1170"/>
              <a:gd name="T6" fmla="*/ 930 w 1173"/>
              <a:gd name="T7" fmla="*/ 475 h 1170"/>
              <a:gd name="T8" fmla="*/ 906 w 1173"/>
              <a:gd name="T9" fmla="*/ 293 h 1170"/>
              <a:gd name="T10" fmla="*/ 794 w 1173"/>
              <a:gd name="T11" fmla="*/ 151 h 1170"/>
              <a:gd name="T12" fmla="*/ 622 w 1173"/>
              <a:gd name="T13" fmla="*/ 85 h 1170"/>
              <a:gd name="T14" fmla="*/ 452 w 1173"/>
              <a:gd name="T15" fmla="*/ 110 h 1170"/>
              <a:gd name="T16" fmla="*/ 309 w 1173"/>
              <a:gd name="T17" fmla="*/ 222 h 1170"/>
              <a:gd name="T18" fmla="*/ 242 w 1173"/>
              <a:gd name="T19" fmla="*/ 393 h 1170"/>
              <a:gd name="T20" fmla="*/ 289 w 1173"/>
              <a:gd name="T21" fmla="*/ 605 h 1170"/>
              <a:gd name="T22" fmla="*/ 444 w 1173"/>
              <a:gd name="T23" fmla="*/ 750 h 1170"/>
              <a:gd name="T24" fmla="*/ 660 w 1173"/>
              <a:gd name="T25" fmla="*/ 1142 h 1170"/>
              <a:gd name="T26" fmla="*/ 535 w 1173"/>
              <a:gd name="T27" fmla="*/ 1162 h 1170"/>
              <a:gd name="T28" fmla="*/ 449 w 1173"/>
              <a:gd name="T29" fmla="*/ 1117 h 1170"/>
              <a:gd name="T30" fmla="*/ 396 w 1173"/>
              <a:gd name="T31" fmla="*/ 1046 h 1170"/>
              <a:gd name="T32" fmla="*/ 310 w 1173"/>
              <a:gd name="T33" fmla="*/ 756 h 1170"/>
              <a:gd name="T34" fmla="*/ 162 w 1173"/>
              <a:gd name="T35" fmla="*/ 486 h 1170"/>
              <a:gd name="T36" fmla="*/ 192 w 1173"/>
              <a:gd name="T37" fmla="*/ 262 h 1170"/>
              <a:gd name="T38" fmla="*/ 331 w 1173"/>
              <a:gd name="T39" fmla="*/ 86 h 1170"/>
              <a:gd name="T40" fmla="*/ 543 w 1173"/>
              <a:gd name="T41" fmla="*/ 3 h 1170"/>
              <a:gd name="T42" fmla="*/ 753 w 1173"/>
              <a:gd name="T43" fmla="*/ 34 h 1170"/>
              <a:gd name="T44" fmla="*/ 930 w 1173"/>
              <a:gd name="T45" fmla="*/ 173 h 1170"/>
              <a:gd name="T46" fmla="*/ 1013 w 1173"/>
              <a:gd name="T47" fmla="*/ 385 h 1170"/>
              <a:gd name="T48" fmla="*/ 955 w 1173"/>
              <a:gd name="T49" fmla="*/ 647 h 1170"/>
              <a:gd name="T50" fmla="*/ 782 w 1173"/>
              <a:gd name="T51" fmla="*/ 815 h 1170"/>
              <a:gd name="T52" fmla="*/ 759 w 1173"/>
              <a:gd name="T53" fmla="*/ 1092 h 1170"/>
              <a:gd name="T54" fmla="*/ 668 w 1173"/>
              <a:gd name="T55" fmla="*/ 1124 h 1170"/>
              <a:gd name="T56" fmla="*/ 995 w 1173"/>
              <a:gd name="T57" fmla="*/ 660 h 1170"/>
              <a:gd name="T58" fmla="*/ 1090 w 1173"/>
              <a:gd name="T59" fmla="*/ 684 h 1170"/>
              <a:gd name="T60" fmla="*/ 1083 w 1173"/>
              <a:gd name="T61" fmla="*/ 728 h 1170"/>
              <a:gd name="T62" fmla="*/ 1021 w 1173"/>
              <a:gd name="T63" fmla="*/ 202 h 1170"/>
              <a:gd name="T64" fmla="*/ 992 w 1173"/>
              <a:gd name="T65" fmla="*/ 168 h 1170"/>
              <a:gd name="T66" fmla="*/ 1083 w 1173"/>
              <a:gd name="T67" fmla="*/ 120 h 1170"/>
              <a:gd name="T68" fmla="*/ 1090 w 1173"/>
              <a:gd name="T69" fmla="*/ 166 h 1170"/>
              <a:gd name="T70" fmla="*/ 1060 w 1173"/>
              <a:gd name="T71" fmla="*/ 435 h 1170"/>
              <a:gd name="T72" fmla="*/ 1085 w 1173"/>
              <a:gd name="T73" fmla="*/ 397 h 1170"/>
              <a:gd name="T74" fmla="*/ 1173 w 1173"/>
              <a:gd name="T75" fmla="*/ 425 h 1170"/>
              <a:gd name="T76" fmla="*/ 169 w 1173"/>
              <a:gd name="T77" fmla="*/ 152 h 1170"/>
              <a:gd name="T78" fmla="*/ 176 w 1173"/>
              <a:gd name="T79" fmla="*/ 193 h 1170"/>
              <a:gd name="T80" fmla="*/ 81 w 1173"/>
              <a:gd name="T81" fmla="*/ 161 h 1170"/>
              <a:gd name="T82" fmla="*/ 96 w 1173"/>
              <a:gd name="T83" fmla="*/ 119 h 1170"/>
              <a:gd name="T84" fmla="*/ 157 w 1173"/>
              <a:gd name="T85" fmla="*/ 646 h 1170"/>
              <a:gd name="T86" fmla="*/ 180 w 1173"/>
              <a:gd name="T87" fmla="*/ 686 h 1170"/>
              <a:gd name="T88" fmla="*/ 86 w 1173"/>
              <a:gd name="T89" fmla="*/ 726 h 1170"/>
              <a:gd name="T90" fmla="*/ 89 w 1173"/>
              <a:gd name="T91" fmla="*/ 680 h 1170"/>
              <a:gd name="T92" fmla="*/ 115 w 1173"/>
              <a:gd name="T93" fmla="*/ 419 h 1170"/>
              <a:gd name="T94" fmla="*/ 27 w 1173"/>
              <a:gd name="T95" fmla="*/ 452 h 1170"/>
              <a:gd name="T96" fmla="*/ 1 w 1173"/>
              <a:gd name="T97" fmla="*/ 419 h 1170"/>
              <a:gd name="T98" fmla="*/ 381 w 1173"/>
              <a:gd name="T99" fmla="*/ 303 h 1170"/>
              <a:gd name="T100" fmla="*/ 410 w 1173"/>
              <a:gd name="T101" fmla="*/ 268 h 1170"/>
              <a:gd name="T102" fmla="*/ 507 w 1173"/>
              <a:gd name="T103" fmla="*/ 323 h 1170"/>
              <a:gd name="T104" fmla="*/ 572 w 1173"/>
              <a:gd name="T105" fmla="*/ 252 h 1170"/>
              <a:gd name="T106" fmla="*/ 614 w 1173"/>
              <a:gd name="T107" fmla="*/ 270 h 1170"/>
              <a:gd name="T108" fmla="*/ 741 w 1173"/>
              <a:gd name="T109" fmla="*/ 288 h 1170"/>
              <a:gd name="T110" fmla="*/ 779 w 1173"/>
              <a:gd name="T111" fmla="*/ 271 h 1170"/>
              <a:gd name="T112" fmla="*/ 687 w 1173"/>
              <a:gd name="T113" fmla="*/ 656 h 1170"/>
              <a:gd name="T114" fmla="*/ 643 w 1173"/>
              <a:gd name="T115" fmla="*/ 652 h 1170"/>
              <a:gd name="T116" fmla="*/ 636 w 1173"/>
              <a:gd name="T117" fmla="*/ 373 h 1170"/>
              <a:gd name="T118" fmla="*/ 587 w 1173"/>
              <a:gd name="T119" fmla="*/ 466 h 1170"/>
              <a:gd name="T120" fmla="*/ 559 w 1173"/>
              <a:gd name="T121" fmla="*/ 371 h 1170"/>
              <a:gd name="T122" fmla="*/ 534 w 1173"/>
              <a:gd name="T123" fmla="*/ 643 h 1170"/>
              <a:gd name="T124" fmla="*/ 494 w 1173"/>
              <a:gd name="T125" fmla="*/ 663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73" h="1170">
                <a:moveTo>
                  <a:pt x="477" y="826"/>
                </a:moveTo>
                <a:lnTo>
                  <a:pt x="477" y="826"/>
                </a:lnTo>
                <a:lnTo>
                  <a:pt x="479" y="833"/>
                </a:lnTo>
                <a:lnTo>
                  <a:pt x="483" y="840"/>
                </a:lnTo>
                <a:lnTo>
                  <a:pt x="487" y="846"/>
                </a:lnTo>
                <a:lnTo>
                  <a:pt x="493" y="850"/>
                </a:lnTo>
                <a:lnTo>
                  <a:pt x="499" y="854"/>
                </a:lnTo>
                <a:lnTo>
                  <a:pt x="506" y="857"/>
                </a:lnTo>
                <a:lnTo>
                  <a:pt x="514" y="859"/>
                </a:lnTo>
                <a:lnTo>
                  <a:pt x="522" y="859"/>
                </a:lnTo>
                <a:lnTo>
                  <a:pt x="653" y="859"/>
                </a:lnTo>
                <a:lnTo>
                  <a:pt x="653" y="859"/>
                </a:lnTo>
                <a:lnTo>
                  <a:pt x="660" y="859"/>
                </a:lnTo>
                <a:lnTo>
                  <a:pt x="668" y="857"/>
                </a:lnTo>
                <a:lnTo>
                  <a:pt x="674" y="854"/>
                </a:lnTo>
                <a:lnTo>
                  <a:pt x="681" y="850"/>
                </a:lnTo>
                <a:lnTo>
                  <a:pt x="687" y="846"/>
                </a:lnTo>
                <a:lnTo>
                  <a:pt x="692" y="840"/>
                </a:lnTo>
                <a:lnTo>
                  <a:pt x="695" y="833"/>
                </a:lnTo>
                <a:lnTo>
                  <a:pt x="696" y="826"/>
                </a:lnTo>
                <a:lnTo>
                  <a:pt x="696" y="826"/>
                </a:lnTo>
                <a:lnTo>
                  <a:pt x="698" y="811"/>
                </a:lnTo>
                <a:lnTo>
                  <a:pt x="702" y="798"/>
                </a:lnTo>
                <a:lnTo>
                  <a:pt x="706" y="784"/>
                </a:lnTo>
                <a:lnTo>
                  <a:pt x="713" y="771"/>
                </a:lnTo>
                <a:lnTo>
                  <a:pt x="721" y="760"/>
                </a:lnTo>
                <a:lnTo>
                  <a:pt x="730" y="750"/>
                </a:lnTo>
                <a:lnTo>
                  <a:pt x="741" y="741"/>
                </a:lnTo>
                <a:lnTo>
                  <a:pt x="753" y="733"/>
                </a:lnTo>
                <a:lnTo>
                  <a:pt x="753" y="733"/>
                </a:lnTo>
                <a:lnTo>
                  <a:pt x="774" y="720"/>
                </a:lnTo>
                <a:lnTo>
                  <a:pt x="793" y="708"/>
                </a:lnTo>
                <a:lnTo>
                  <a:pt x="811" y="693"/>
                </a:lnTo>
                <a:lnTo>
                  <a:pt x="829" y="677"/>
                </a:lnTo>
                <a:lnTo>
                  <a:pt x="845" y="661"/>
                </a:lnTo>
                <a:lnTo>
                  <a:pt x="859" y="643"/>
                </a:lnTo>
                <a:lnTo>
                  <a:pt x="872" y="624"/>
                </a:lnTo>
                <a:lnTo>
                  <a:pt x="884" y="605"/>
                </a:lnTo>
                <a:lnTo>
                  <a:pt x="896" y="586"/>
                </a:lnTo>
                <a:lnTo>
                  <a:pt x="905" y="564"/>
                </a:lnTo>
                <a:lnTo>
                  <a:pt x="914" y="543"/>
                </a:lnTo>
                <a:lnTo>
                  <a:pt x="921" y="520"/>
                </a:lnTo>
                <a:lnTo>
                  <a:pt x="926" y="499"/>
                </a:lnTo>
                <a:lnTo>
                  <a:pt x="930" y="475"/>
                </a:lnTo>
                <a:lnTo>
                  <a:pt x="932" y="452"/>
                </a:lnTo>
                <a:lnTo>
                  <a:pt x="934" y="428"/>
                </a:lnTo>
                <a:lnTo>
                  <a:pt x="934" y="428"/>
                </a:lnTo>
                <a:lnTo>
                  <a:pt x="932" y="411"/>
                </a:lnTo>
                <a:lnTo>
                  <a:pt x="931" y="393"/>
                </a:lnTo>
                <a:lnTo>
                  <a:pt x="929" y="376"/>
                </a:lnTo>
                <a:lnTo>
                  <a:pt x="926" y="358"/>
                </a:lnTo>
                <a:lnTo>
                  <a:pt x="922" y="343"/>
                </a:lnTo>
                <a:lnTo>
                  <a:pt x="918" y="325"/>
                </a:lnTo>
                <a:lnTo>
                  <a:pt x="912" y="309"/>
                </a:lnTo>
                <a:lnTo>
                  <a:pt x="906" y="293"/>
                </a:lnTo>
                <a:lnTo>
                  <a:pt x="899" y="279"/>
                </a:lnTo>
                <a:lnTo>
                  <a:pt x="891" y="264"/>
                </a:lnTo>
                <a:lnTo>
                  <a:pt x="883" y="249"/>
                </a:lnTo>
                <a:lnTo>
                  <a:pt x="874" y="235"/>
                </a:lnTo>
                <a:lnTo>
                  <a:pt x="864" y="222"/>
                </a:lnTo>
                <a:lnTo>
                  <a:pt x="854" y="208"/>
                </a:lnTo>
                <a:lnTo>
                  <a:pt x="843" y="195"/>
                </a:lnTo>
                <a:lnTo>
                  <a:pt x="832" y="184"/>
                </a:lnTo>
                <a:lnTo>
                  <a:pt x="819" y="173"/>
                </a:lnTo>
                <a:lnTo>
                  <a:pt x="807" y="161"/>
                </a:lnTo>
                <a:lnTo>
                  <a:pt x="794" y="151"/>
                </a:lnTo>
                <a:lnTo>
                  <a:pt x="781" y="142"/>
                </a:lnTo>
                <a:lnTo>
                  <a:pt x="767" y="133"/>
                </a:lnTo>
                <a:lnTo>
                  <a:pt x="752" y="125"/>
                </a:lnTo>
                <a:lnTo>
                  <a:pt x="737" y="117"/>
                </a:lnTo>
                <a:lnTo>
                  <a:pt x="721" y="110"/>
                </a:lnTo>
                <a:lnTo>
                  <a:pt x="706" y="103"/>
                </a:lnTo>
                <a:lnTo>
                  <a:pt x="689" y="98"/>
                </a:lnTo>
                <a:lnTo>
                  <a:pt x="673" y="94"/>
                </a:lnTo>
                <a:lnTo>
                  <a:pt x="656" y="89"/>
                </a:lnTo>
                <a:lnTo>
                  <a:pt x="639" y="87"/>
                </a:lnTo>
                <a:lnTo>
                  <a:pt x="622" y="85"/>
                </a:lnTo>
                <a:lnTo>
                  <a:pt x="605" y="82"/>
                </a:lnTo>
                <a:lnTo>
                  <a:pt x="587" y="82"/>
                </a:lnTo>
                <a:lnTo>
                  <a:pt x="587" y="82"/>
                </a:lnTo>
                <a:lnTo>
                  <a:pt x="569" y="82"/>
                </a:lnTo>
                <a:lnTo>
                  <a:pt x="551" y="85"/>
                </a:lnTo>
                <a:lnTo>
                  <a:pt x="534" y="87"/>
                </a:lnTo>
                <a:lnTo>
                  <a:pt x="517" y="89"/>
                </a:lnTo>
                <a:lnTo>
                  <a:pt x="500" y="94"/>
                </a:lnTo>
                <a:lnTo>
                  <a:pt x="484" y="98"/>
                </a:lnTo>
                <a:lnTo>
                  <a:pt x="468" y="103"/>
                </a:lnTo>
                <a:lnTo>
                  <a:pt x="452" y="110"/>
                </a:lnTo>
                <a:lnTo>
                  <a:pt x="437" y="117"/>
                </a:lnTo>
                <a:lnTo>
                  <a:pt x="422" y="125"/>
                </a:lnTo>
                <a:lnTo>
                  <a:pt x="407" y="133"/>
                </a:lnTo>
                <a:lnTo>
                  <a:pt x="394" y="142"/>
                </a:lnTo>
                <a:lnTo>
                  <a:pt x="380" y="151"/>
                </a:lnTo>
                <a:lnTo>
                  <a:pt x="366" y="161"/>
                </a:lnTo>
                <a:lnTo>
                  <a:pt x="354" y="173"/>
                </a:lnTo>
                <a:lnTo>
                  <a:pt x="342" y="184"/>
                </a:lnTo>
                <a:lnTo>
                  <a:pt x="331" y="195"/>
                </a:lnTo>
                <a:lnTo>
                  <a:pt x="320" y="208"/>
                </a:lnTo>
                <a:lnTo>
                  <a:pt x="309" y="222"/>
                </a:lnTo>
                <a:lnTo>
                  <a:pt x="300" y="235"/>
                </a:lnTo>
                <a:lnTo>
                  <a:pt x="291" y="249"/>
                </a:lnTo>
                <a:lnTo>
                  <a:pt x="283" y="264"/>
                </a:lnTo>
                <a:lnTo>
                  <a:pt x="275" y="279"/>
                </a:lnTo>
                <a:lnTo>
                  <a:pt x="268" y="293"/>
                </a:lnTo>
                <a:lnTo>
                  <a:pt x="261" y="309"/>
                </a:lnTo>
                <a:lnTo>
                  <a:pt x="257" y="325"/>
                </a:lnTo>
                <a:lnTo>
                  <a:pt x="251" y="343"/>
                </a:lnTo>
                <a:lnTo>
                  <a:pt x="248" y="358"/>
                </a:lnTo>
                <a:lnTo>
                  <a:pt x="244" y="376"/>
                </a:lnTo>
                <a:lnTo>
                  <a:pt x="242" y="393"/>
                </a:lnTo>
                <a:lnTo>
                  <a:pt x="241" y="411"/>
                </a:lnTo>
                <a:lnTo>
                  <a:pt x="241" y="428"/>
                </a:lnTo>
                <a:lnTo>
                  <a:pt x="241" y="428"/>
                </a:lnTo>
                <a:lnTo>
                  <a:pt x="242" y="452"/>
                </a:lnTo>
                <a:lnTo>
                  <a:pt x="244" y="475"/>
                </a:lnTo>
                <a:lnTo>
                  <a:pt x="248" y="499"/>
                </a:lnTo>
                <a:lnTo>
                  <a:pt x="253" y="520"/>
                </a:lnTo>
                <a:lnTo>
                  <a:pt x="260" y="543"/>
                </a:lnTo>
                <a:lnTo>
                  <a:pt x="268" y="564"/>
                </a:lnTo>
                <a:lnTo>
                  <a:pt x="278" y="586"/>
                </a:lnTo>
                <a:lnTo>
                  <a:pt x="289" y="605"/>
                </a:lnTo>
                <a:lnTo>
                  <a:pt x="301" y="624"/>
                </a:lnTo>
                <a:lnTo>
                  <a:pt x="315" y="643"/>
                </a:lnTo>
                <a:lnTo>
                  <a:pt x="330" y="661"/>
                </a:lnTo>
                <a:lnTo>
                  <a:pt x="346" y="677"/>
                </a:lnTo>
                <a:lnTo>
                  <a:pt x="363" y="693"/>
                </a:lnTo>
                <a:lnTo>
                  <a:pt x="381" y="708"/>
                </a:lnTo>
                <a:lnTo>
                  <a:pt x="401" y="720"/>
                </a:lnTo>
                <a:lnTo>
                  <a:pt x="421" y="733"/>
                </a:lnTo>
                <a:lnTo>
                  <a:pt x="421" y="733"/>
                </a:lnTo>
                <a:lnTo>
                  <a:pt x="433" y="741"/>
                </a:lnTo>
                <a:lnTo>
                  <a:pt x="444" y="750"/>
                </a:lnTo>
                <a:lnTo>
                  <a:pt x="453" y="760"/>
                </a:lnTo>
                <a:lnTo>
                  <a:pt x="461" y="771"/>
                </a:lnTo>
                <a:lnTo>
                  <a:pt x="467" y="784"/>
                </a:lnTo>
                <a:lnTo>
                  <a:pt x="471" y="798"/>
                </a:lnTo>
                <a:lnTo>
                  <a:pt x="476" y="811"/>
                </a:lnTo>
                <a:lnTo>
                  <a:pt x="477" y="826"/>
                </a:lnTo>
                <a:lnTo>
                  <a:pt x="477" y="826"/>
                </a:lnTo>
                <a:close/>
                <a:moveTo>
                  <a:pt x="668" y="1124"/>
                </a:moveTo>
                <a:lnTo>
                  <a:pt x="668" y="1124"/>
                </a:lnTo>
                <a:lnTo>
                  <a:pt x="664" y="1133"/>
                </a:lnTo>
                <a:lnTo>
                  <a:pt x="660" y="1142"/>
                </a:lnTo>
                <a:lnTo>
                  <a:pt x="654" y="1150"/>
                </a:lnTo>
                <a:lnTo>
                  <a:pt x="647" y="1157"/>
                </a:lnTo>
                <a:lnTo>
                  <a:pt x="639" y="1162"/>
                </a:lnTo>
                <a:lnTo>
                  <a:pt x="630" y="1166"/>
                </a:lnTo>
                <a:lnTo>
                  <a:pt x="620" y="1169"/>
                </a:lnTo>
                <a:lnTo>
                  <a:pt x="609" y="1170"/>
                </a:lnTo>
                <a:lnTo>
                  <a:pt x="564" y="1170"/>
                </a:lnTo>
                <a:lnTo>
                  <a:pt x="564" y="1170"/>
                </a:lnTo>
                <a:lnTo>
                  <a:pt x="554" y="1169"/>
                </a:lnTo>
                <a:lnTo>
                  <a:pt x="544" y="1166"/>
                </a:lnTo>
                <a:lnTo>
                  <a:pt x="535" y="1162"/>
                </a:lnTo>
                <a:lnTo>
                  <a:pt x="527" y="1157"/>
                </a:lnTo>
                <a:lnTo>
                  <a:pt x="520" y="1150"/>
                </a:lnTo>
                <a:lnTo>
                  <a:pt x="514" y="1142"/>
                </a:lnTo>
                <a:lnTo>
                  <a:pt x="509" y="1133"/>
                </a:lnTo>
                <a:lnTo>
                  <a:pt x="507" y="1124"/>
                </a:lnTo>
                <a:lnTo>
                  <a:pt x="483" y="1124"/>
                </a:lnTo>
                <a:lnTo>
                  <a:pt x="483" y="1124"/>
                </a:lnTo>
                <a:lnTo>
                  <a:pt x="474" y="1124"/>
                </a:lnTo>
                <a:lnTo>
                  <a:pt x="466" y="1122"/>
                </a:lnTo>
                <a:lnTo>
                  <a:pt x="457" y="1121"/>
                </a:lnTo>
                <a:lnTo>
                  <a:pt x="449" y="1117"/>
                </a:lnTo>
                <a:lnTo>
                  <a:pt x="442" y="1114"/>
                </a:lnTo>
                <a:lnTo>
                  <a:pt x="434" y="1109"/>
                </a:lnTo>
                <a:lnTo>
                  <a:pt x="427" y="1105"/>
                </a:lnTo>
                <a:lnTo>
                  <a:pt x="421" y="1099"/>
                </a:lnTo>
                <a:lnTo>
                  <a:pt x="415" y="1092"/>
                </a:lnTo>
                <a:lnTo>
                  <a:pt x="411" y="1085"/>
                </a:lnTo>
                <a:lnTo>
                  <a:pt x="406" y="1078"/>
                </a:lnTo>
                <a:lnTo>
                  <a:pt x="402" y="1072"/>
                </a:lnTo>
                <a:lnTo>
                  <a:pt x="399" y="1064"/>
                </a:lnTo>
                <a:lnTo>
                  <a:pt x="397" y="1054"/>
                </a:lnTo>
                <a:lnTo>
                  <a:pt x="396" y="1046"/>
                </a:lnTo>
                <a:lnTo>
                  <a:pt x="395" y="1037"/>
                </a:lnTo>
                <a:lnTo>
                  <a:pt x="396" y="829"/>
                </a:lnTo>
                <a:lnTo>
                  <a:pt x="396" y="829"/>
                </a:lnTo>
                <a:lnTo>
                  <a:pt x="395" y="821"/>
                </a:lnTo>
                <a:lnTo>
                  <a:pt x="393" y="815"/>
                </a:lnTo>
                <a:lnTo>
                  <a:pt x="388" y="809"/>
                </a:lnTo>
                <a:lnTo>
                  <a:pt x="381" y="805"/>
                </a:lnTo>
                <a:lnTo>
                  <a:pt x="381" y="805"/>
                </a:lnTo>
                <a:lnTo>
                  <a:pt x="356" y="790"/>
                </a:lnTo>
                <a:lnTo>
                  <a:pt x="332" y="773"/>
                </a:lnTo>
                <a:lnTo>
                  <a:pt x="310" y="756"/>
                </a:lnTo>
                <a:lnTo>
                  <a:pt x="289" y="736"/>
                </a:lnTo>
                <a:lnTo>
                  <a:pt x="269" y="716"/>
                </a:lnTo>
                <a:lnTo>
                  <a:pt x="251" y="694"/>
                </a:lnTo>
                <a:lnTo>
                  <a:pt x="234" y="671"/>
                </a:lnTo>
                <a:lnTo>
                  <a:pt x="218" y="647"/>
                </a:lnTo>
                <a:lnTo>
                  <a:pt x="204" y="622"/>
                </a:lnTo>
                <a:lnTo>
                  <a:pt x="193" y="597"/>
                </a:lnTo>
                <a:lnTo>
                  <a:pt x="183" y="570"/>
                </a:lnTo>
                <a:lnTo>
                  <a:pt x="173" y="542"/>
                </a:lnTo>
                <a:lnTo>
                  <a:pt x="168" y="515"/>
                </a:lnTo>
                <a:lnTo>
                  <a:pt x="162" y="486"/>
                </a:lnTo>
                <a:lnTo>
                  <a:pt x="160" y="458"/>
                </a:lnTo>
                <a:lnTo>
                  <a:pt x="159" y="428"/>
                </a:lnTo>
                <a:lnTo>
                  <a:pt x="159" y="428"/>
                </a:lnTo>
                <a:lnTo>
                  <a:pt x="159" y="406"/>
                </a:lnTo>
                <a:lnTo>
                  <a:pt x="161" y="385"/>
                </a:lnTo>
                <a:lnTo>
                  <a:pt x="163" y="363"/>
                </a:lnTo>
                <a:lnTo>
                  <a:pt x="168" y="343"/>
                </a:lnTo>
                <a:lnTo>
                  <a:pt x="172" y="322"/>
                </a:lnTo>
                <a:lnTo>
                  <a:pt x="178" y="301"/>
                </a:lnTo>
                <a:lnTo>
                  <a:pt x="185" y="281"/>
                </a:lnTo>
                <a:lnTo>
                  <a:pt x="192" y="262"/>
                </a:lnTo>
                <a:lnTo>
                  <a:pt x="201" y="243"/>
                </a:lnTo>
                <a:lnTo>
                  <a:pt x="210" y="224"/>
                </a:lnTo>
                <a:lnTo>
                  <a:pt x="220" y="207"/>
                </a:lnTo>
                <a:lnTo>
                  <a:pt x="232" y="190"/>
                </a:lnTo>
                <a:lnTo>
                  <a:pt x="243" y="173"/>
                </a:lnTo>
                <a:lnTo>
                  <a:pt x="257" y="157"/>
                </a:lnTo>
                <a:lnTo>
                  <a:pt x="269" y="141"/>
                </a:lnTo>
                <a:lnTo>
                  <a:pt x="284" y="126"/>
                </a:lnTo>
                <a:lnTo>
                  <a:pt x="299" y="112"/>
                </a:lnTo>
                <a:lnTo>
                  <a:pt x="314" y="98"/>
                </a:lnTo>
                <a:lnTo>
                  <a:pt x="331" y="86"/>
                </a:lnTo>
                <a:lnTo>
                  <a:pt x="347" y="73"/>
                </a:lnTo>
                <a:lnTo>
                  <a:pt x="365" y="62"/>
                </a:lnTo>
                <a:lnTo>
                  <a:pt x="382" y="52"/>
                </a:lnTo>
                <a:lnTo>
                  <a:pt x="402" y="42"/>
                </a:lnTo>
                <a:lnTo>
                  <a:pt x="420" y="34"/>
                </a:lnTo>
                <a:lnTo>
                  <a:pt x="439" y="26"/>
                </a:lnTo>
                <a:lnTo>
                  <a:pt x="460" y="20"/>
                </a:lnTo>
                <a:lnTo>
                  <a:pt x="479" y="14"/>
                </a:lnTo>
                <a:lnTo>
                  <a:pt x="501" y="9"/>
                </a:lnTo>
                <a:lnTo>
                  <a:pt x="522" y="5"/>
                </a:lnTo>
                <a:lnTo>
                  <a:pt x="543" y="3"/>
                </a:lnTo>
                <a:lnTo>
                  <a:pt x="565" y="1"/>
                </a:lnTo>
                <a:lnTo>
                  <a:pt x="587" y="0"/>
                </a:lnTo>
                <a:lnTo>
                  <a:pt x="587" y="0"/>
                </a:lnTo>
                <a:lnTo>
                  <a:pt x="609" y="1"/>
                </a:lnTo>
                <a:lnTo>
                  <a:pt x="631" y="3"/>
                </a:lnTo>
                <a:lnTo>
                  <a:pt x="652" y="5"/>
                </a:lnTo>
                <a:lnTo>
                  <a:pt x="673" y="9"/>
                </a:lnTo>
                <a:lnTo>
                  <a:pt x="694" y="14"/>
                </a:lnTo>
                <a:lnTo>
                  <a:pt x="714" y="20"/>
                </a:lnTo>
                <a:lnTo>
                  <a:pt x="734" y="26"/>
                </a:lnTo>
                <a:lnTo>
                  <a:pt x="753" y="34"/>
                </a:lnTo>
                <a:lnTo>
                  <a:pt x="773" y="42"/>
                </a:lnTo>
                <a:lnTo>
                  <a:pt x="791" y="52"/>
                </a:lnTo>
                <a:lnTo>
                  <a:pt x="809" y="62"/>
                </a:lnTo>
                <a:lnTo>
                  <a:pt x="826" y="73"/>
                </a:lnTo>
                <a:lnTo>
                  <a:pt x="843" y="86"/>
                </a:lnTo>
                <a:lnTo>
                  <a:pt x="859" y="98"/>
                </a:lnTo>
                <a:lnTo>
                  <a:pt x="875" y="112"/>
                </a:lnTo>
                <a:lnTo>
                  <a:pt x="890" y="126"/>
                </a:lnTo>
                <a:lnTo>
                  <a:pt x="904" y="141"/>
                </a:lnTo>
                <a:lnTo>
                  <a:pt x="918" y="157"/>
                </a:lnTo>
                <a:lnTo>
                  <a:pt x="930" y="173"/>
                </a:lnTo>
                <a:lnTo>
                  <a:pt x="942" y="190"/>
                </a:lnTo>
                <a:lnTo>
                  <a:pt x="953" y="207"/>
                </a:lnTo>
                <a:lnTo>
                  <a:pt x="963" y="224"/>
                </a:lnTo>
                <a:lnTo>
                  <a:pt x="974" y="243"/>
                </a:lnTo>
                <a:lnTo>
                  <a:pt x="981" y="262"/>
                </a:lnTo>
                <a:lnTo>
                  <a:pt x="989" y="281"/>
                </a:lnTo>
                <a:lnTo>
                  <a:pt x="996" y="301"/>
                </a:lnTo>
                <a:lnTo>
                  <a:pt x="1002" y="322"/>
                </a:lnTo>
                <a:lnTo>
                  <a:pt x="1007" y="343"/>
                </a:lnTo>
                <a:lnTo>
                  <a:pt x="1010" y="363"/>
                </a:lnTo>
                <a:lnTo>
                  <a:pt x="1013" y="385"/>
                </a:lnTo>
                <a:lnTo>
                  <a:pt x="1015" y="406"/>
                </a:lnTo>
                <a:lnTo>
                  <a:pt x="1016" y="428"/>
                </a:lnTo>
                <a:lnTo>
                  <a:pt x="1016" y="428"/>
                </a:lnTo>
                <a:lnTo>
                  <a:pt x="1015" y="458"/>
                </a:lnTo>
                <a:lnTo>
                  <a:pt x="1011" y="486"/>
                </a:lnTo>
                <a:lnTo>
                  <a:pt x="1007" y="515"/>
                </a:lnTo>
                <a:lnTo>
                  <a:pt x="1000" y="542"/>
                </a:lnTo>
                <a:lnTo>
                  <a:pt x="992" y="570"/>
                </a:lnTo>
                <a:lnTo>
                  <a:pt x="981" y="597"/>
                </a:lnTo>
                <a:lnTo>
                  <a:pt x="969" y="622"/>
                </a:lnTo>
                <a:lnTo>
                  <a:pt x="955" y="647"/>
                </a:lnTo>
                <a:lnTo>
                  <a:pt x="940" y="671"/>
                </a:lnTo>
                <a:lnTo>
                  <a:pt x="923" y="694"/>
                </a:lnTo>
                <a:lnTo>
                  <a:pt x="905" y="716"/>
                </a:lnTo>
                <a:lnTo>
                  <a:pt x="886" y="736"/>
                </a:lnTo>
                <a:lnTo>
                  <a:pt x="864" y="756"/>
                </a:lnTo>
                <a:lnTo>
                  <a:pt x="841" y="773"/>
                </a:lnTo>
                <a:lnTo>
                  <a:pt x="817" y="790"/>
                </a:lnTo>
                <a:lnTo>
                  <a:pt x="792" y="805"/>
                </a:lnTo>
                <a:lnTo>
                  <a:pt x="792" y="805"/>
                </a:lnTo>
                <a:lnTo>
                  <a:pt x="786" y="809"/>
                </a:lnTo>
                <a:lnTo>
                  <a:pt x="782" y="815"/>
                </a:lnTo>
                <a:lnTo>
                  <a:pt x="779" y="821"/>
                </a:lnTo>
                <a:lnTo>
                  <a:pt x="778" y="829"/>
                </a:lnTo>
                <a:lnTo>
                  <a:pt x="778" y="1037"/>
                </a:lnTo>
                <a:lnTo>
                  <a:pt x="778" y="1037"/>
                </a:lnTo>
                <a:lnTo>
                  <a:pt x="778" y="1046"/>
                </a:lnTo>
                <a:lnTo>
                  <a:pt x="777" y="1054"/>
                </a:lnTo>
                <a:lnTo>
                  <a:pt x="775" y="1064"/>
                </a:lnTo>
                <a:lnTo>
                  <a:pt x="772" y="1072"/>
                </a:lnTo>
                <a:lnTo>
                  <a:pt x="768" y="1078"/>
                </a:lnTo>
                <a:lnTo>
                  <a:pt x="764" y="1085"/>
                </a:lnTo>
                <a:lnTo>
                  <a:pt x="759" y="1092"/>
                </a:lnTo>
                <a:lnTo>
                  <a:pt x="753" y="1099"/>
                </a:lnTo>
                <a:lnTo>
                  <a:pt x="746" y="1105"/>
                </a:lnTo>
                <a:lnTo>
                  <a:pt x="740" y="1109"/>
                </a:lnTo>
                <a:lnTo>
                  <a:pt x="733" y="1114"/>
                </a:lnTo>
                <a:lnTo>
                  <a:pt x="725" y="1117"/>
                </a:lnTo>
                <a:lnTo>
                  <a:pt x="717" y="1121"/>
                </a:lnTo>
                <a:lnTo>
                  <a:pt x="709" y="1122"/>
                </a:lnTo>
                <a:lnTo>
                  <a:pt x="700" y="1124"/>
                </a:lnTo>
                <a:lnTo>
                  <a:pt x="692" y="1124"/>
                </a:lnTo>
                <a:lnTo>
                  <a:pt x="668" y="1124"/>
                </a:lnTo>
                <a:lnTo>
                  <a:pt x="668" y="1124"/>
                </a:lnTo>
                <a:close/>
                <a:moveTo>
                  <a:pt x="1004" y="697"/>
                </a:moveTo>
                <a:lnTo>
                  <a:pt x="1004" y="697"/>
                </a:lnTo>
                <a:lnTo>
                  <a:pt x="1000" y="694"/>
                </a:lnTo>
                <a:lnTo>
                  <a:pt x="996" y="689"/>
                </a:lnTo>
                <a:lnTo>
                  <a:pt x="994" y="686"/>
                </a:lnTo>
                <a:lnTo>
                  <a:pt x="992" y="680"/>
                </a:lnTo>
                <a:lnTo>
                  <a:pt x="991" y="676"/>
                </a:lnTo>
                <a:lnTo>
                  <a:pt x="992" y="670"/>
                </a:lnTo>
                <a:lnTo>
                  <a:pt x="993" y="664"/>
                </a:lnTo>
                <a:lnTo>
                  <a:pt x="995" y="660"/>
                </a:lnTo>
                <a:lnTo>
                  <a:pt x="995" y="660"/>
                </a:lnTo>
                <a:lnTo>
                  <a:pt x="999" y="655"/>
                </a:lnTo>
                <a:lnTo>
                  <a:pt x="1002" y="652"/>
                </a:lnTo>
                <a:lnTo>
                  <a:pt x="1007" y="649"/>
                </a:lnTo>
                <a:lnTo>
                  <a:pt x="1011" y="647"/>
                </a:lnTo>
                <a:lnTo>
                  <a:pt x="1017" y="646"/>
                </a:lnTo>
                <a:lnTo>
                  <a:pt x="1021" y="646"/>
                </a:lnTo>
                <a:lnTo>
                  <a:pt x="1027" y="647"/>
                </a:lnTo>
                <a:lnTo>
                  <a:pt x="1032" y="649"/>
                </a:lnTo>
                <a:lnTo>
                  <a:pt x="1085" y="680"/>
                </a:lnTo>
                <a:lnTo>
                  <a:pt x="1085" y="680"/>
                </a:lnTo>
                <a:lnTo>
                  <a:pt x="1090" y="684"/>
                </a:lnTo>
                <a:lnTo>
                  <a:pt x="1093" y="687"/>
                </a:lnTo>
                <a:lnTo>
                  <a:pt x="1096" y="692"/>
                </a:lnTo>
                <a:lnTo>
                  <a:pt x="1098" y="697"/>
                </a:lnTo>
                <a:lnTo>
                  <a:pt x="1099" y="702"/>
                </a:lnTo>
                <a:lnTo>
                  <a:pt x="1098" y="708"/>
                </a:lnTo>
                <a:lnTo>
                  <a:pt x="1097" y="712"/>
                </a:lnTo>
                <a:lnTo>
                  <a:pt x="1094" y="718"/>
                </a:lnTo>
                <a:lnTo>
                  <a:pt x="1094" y="718"/>
                </a:lnTo>
                <a:lnTo>
                  <a:pt x="1092" y="722"/>
                </a:lnTo>
                <a:lnTo>
                  <a:pt x="1088" y="726"/>
                </a:lnTo>
                <a:lnTo>
                  <a:pt x="1083" y="728"/>
                </a:lnTo>
                <a:lnTo>
                  <a:pt x="1079" y="730"/>
                </a:lnTo>
                <a:lnTo>
                  <a:pt x="1073" y="732"/>
                </a:lnTo>
                <a:lnTo>
                  <a:pt x="1068" y="732"/>
                </a:lnTo>
                <a:lnTo>
                  <a:pt x="1063" y="730"/>
                </a:lnTo>
                <a:lnTo>
                  <a:pt x="1058" y="728"/>
                </a:lnTo>
                <a:lnTo>
                  <a:pt x="1004" y="697"/>
                </a:lnTo>
                <a:lnTo>
                  <a:pt x="1004" y="697"/>
                </a:lnTo>
                <a:close/>
                <a:moveTo>
                  <a:pt x="1032" y="199"/>
                </a:moveTo>
                <a:lnTo>
                  <a:pt x="1032" y="199"/>
                </a:lnTo>
                <a:lnTo>
                  <a:pt x="1027" y="201"/>
                </a:lnTo>
                <a:lnTo>
                  <a:pt x="1021" y="202"/>
                </a:lnTo>
                <a:lnTo>
                  <a:pt x="1017" y="202"/>
                </a:lnTo>
                <a:lnTo>
                  <a:pt x="1011" y="202"/>
                </a:lnTo>
                <a:lnTo>
                  <a:pt x="1007" y="200"/>
                </a:lnTo>
                <a:lnTo>
                  <a:pt x="1002" y="198"/>
                </a:lnTo>
                <a:lnTo>
                  <a:pt x="999" y="193"/>
                </a:lnTo>
                <a:lnTo>
                  <a:pt x="995" y="188"/>
                </a:lnTo>
                <a:lnTo>
                  <a:pt x="995" y="188"/>
                </a:lnTo>
                <a:lnTo>
                  <a:pt x="993" y="184"/>
                </a:lnTo>
                <a:lnTo>
                  <a:pt x="992" y="178"/>
                </a:lnTo>
                <a:lnTo>
                  <a:pt x="991" y="174"/>
                </a:lnTo>
                <a:lnTo>
                  <a:pt x="992" y="168"/>
                </a:lnTo>
                <a:lnTo>
                  <a:pt x="994" y="163"/>
                </a:lnTo>
                <a:lnTo>
                  <a:pt x="996" y="159"/>
                </a:lnTo>
                <a:lnTo>
                  <a:pt x="1000" y="155"/>
                </a:lnTo>
                <a:lnTo>
                  <a:pt x="1004" y="152"/>
                </a:lnTo>
                <a:lnTo>
                  <a:pt x="1058" y="121"/>
                </a:lnTo>
                <a:lnTo>
                  <a:pt x="1058" y="121"/>
                </a:lnTo>
                <a:lnTo>
                  <a:pt x="1063" y="119"/>
                </a:lnTo>
                <a:lnTo>
                  <a:pt x="1068" y="118"/>
                </a:lnTo>
                <a:lnTo>
                  <a:pt x="1073" y="118"/>
                </a:lnTo>
                <a:lnTo>
                  <a:pt x="1079" y="119"/>
                </a:lnTo>
                <a:lnTo>
                  <a:pt x="1083" y="120"/>
                </a:lnTo>
                <a:lnTo>
                  <a:pt x="1088" y="123"/>
                </a:lnTo>
                <a:lnTo>
                  <a:pt x="1092" y="127"/>
                </a:lnTo>
                <a:lnTo>
                  <a:pt x="1094" y="131"/>
                </a:lnTo>
                <a:lnTo>
                  <a:pt x="1094" y="131"/>
                </a:lnTo>
                <a:lnTo>
                  <a:pt x="1097" y="136"/>
                </a:lnTo>
                <a:lnTo>
                  <a:pt x="1098" y="142"/>
                </a:lnTo>
                <a:lnTo>
                  <a:pt x="1099" y="146"/>
                </a:lnTo>
                <a:lnTo>
                  <a:pt x="1098" y="152"/>
                </a:lnTo>
                <a:lnTo>
                  <a:pt x="1096" y="157"/>
                </a:lnTo>
                <a:lnTo>
                  <a:pt x="1093" y="161"/>
                </a:lnTo>
                <a:lnTo>
                  <a:pt x="1090" y="166"/>
                </a:lnTo>
                <a:lnTo>
                  <a:pt x="1085" y="168"/>
                </a:lnTo>
                <a:lnTo>
                  <a:pt x="1032" y="199"/>
                </a:lnTo>
                <a:lnTo>
                  <a:pt x="1032" y="199"/>
                </a:lnTo>
                <a:close/>
                <a:moveTo>
                  <a:pt x="1085" y="452"/>
                </a:moveTo>
                <a:lnTo>
                  <a:pt x="1085" y="452"/>
                </a:lnTo>
                <a:lnTo>
                  <a:pt x="1080" y="451"/>
                </a:lnTo>
                <a:lnTo>
                  <a:pt x="1075" y="450"/>
                </a:lnTo>
                <a:lnTo>
                  <a:pt x="1069" y="447"/>
                </a:lnTo>
                <a:lnTo>
                  <a:pt x="1066" y="444"/>
                </a:lnTo>
                <a:lnTo>
                  <a:pt x="1063" y="439"/>
                </a:lnTo>
                <a:lnTo>
                  <a:pt x="1060" y="435"/>
                </a:lnTo>
                <a:lnTo>
                  <a:pt x="1058" y="430"/>
                </a:lnTo>
                <a:lnTo>
                  <a:pt x="1058" y="425"/>
                </a:lnTo>
                <a:lnTo>
                  <a:pt x="1058" y="425"/>
                </a:lnTo>
                <a:lnTo>
                  <a:pt x="1058" y="419"/>
                </a:lnTo>
                <a:lnTo>
                  <a:pt x="1060" y="413"/>
                </a:lnTo>
                <a:lnTo>
                  <a:pt x="1063" y="409"/>
                </a:lnTo>
                <a:lnTo>
                  <a:pt x="1066" y="405"/>
                </a:lnTo>
                <a:lnTo>
                  <a:pt x="1069" y="402"/>
                </a:lnTo>
                <a:lnTo>
                  <a:pt x="1075" y="400"/>
                </a:lnTo>
                <a:lnTo>
                  <a:pt x="1080" y="397"/>
                </a:lnTo>
                <a:lnTo>
                  <a:pt x="1085" y="397"/>
                </a:lnTo>
                <a:lnTo>
                  <a:pt x="1146" y="397"/>
                </a:lnTo>
                <a:lnTo>
                  <a:pt x="1146" y="397"/>
                </a:lnTo>
                <a:lnTo>
                  <a:pt x="1152" y="397"/>
                </a:lnTo>
                <a:lnTo>
                  <a:pt x="1157" y="400"/>
                </a:lnTo>
                <a:lnTo>
                  <a:pt x="1162" y="402"/>
                </a:lnTo>
                <a:lnTo>
                  <a:pt x="1165" y="405"/>
                </a:lnTo>
                <a:lnTo>
                  <a:pt x="1169" y="409"/>
                </a:lnTo>
                <a:lnTo>
                  <a:pt x="1171" y="413"/>
                </a:lnTo>
                <a:lnTo>
                  <a:pt x="1173" y="419"/>
                </a:lnTo>
                <a:lnTo>
                  <a:pt x="1173" y="425"/>
                </a:lnTo>
                <a:lnTo>
                  <a:pt x="1173" y="425"/>
                </a:lnTo>
                <a:lnTo>
                  <a:pt x="1173" y="430"/>
                </a:lnTo>
                <a:lnTo>
                  <a:pt x="1171" y="435"/>
                </a:lnTo>
                <a:lnTo>
                  <a:pt x="1169" y="439"/>
                </a:lnTo>
                <a:lnTo>
                  <a:pt x="1165" y="444"/>
                </a:lnTo>
                <a:lnTo>
                  <a:pt x="1162" y="447"/>
                </a:lnTo>
                <a:lnTo>
                  <a:pt x="1157" y="450"/>
                </a:lnTo>
                <a:lnTo>
                  <a:pt x="1152" y="451"/>
                </a:lnTo>
                <a:lnTo>
                  <a:pt x="1146" y="452"/>
                </a:lnTo>
                <a:lnTo>
                  <a:pt x="1085" y="452"/>
                </a:lnTo>
                <a:lnTo>
                  <a:pt x="1085" y="452"/>
                </a:lnTo>
                <a:close/>
                <a:moveTo>
                  <a:pt x="169" y="152"/>
                </a:moveTo>
                <a:lnTo>
                  <a:pt x="169" y="152"/>
                </a:lnTo>
                <a:lnTo>
                  <a:pt x="173" y="155"/>
                </a:lnTo>
                <a:lnTo>
                  <a:pt x="177" y="159"/>
                </a:lnTo>
                <a:lnTo>
                  <a:pt x="180" y="163"/>
                </a:lnTo>
                <a:lnTo>
                  <a:pt x="181" y="168"/>
                </a:lnTo>
                <a:lnTo>
                  <a:pt x="183" y="174"/>
                </a:lnTo>
                <a:lnTo>
                  <a:pt x="183" y="178"/>
                </a:lnTo>
                <a:lnTo>
                  <a:pt x="181" y="184"/>
                </a:lnTo>
                <a:lnTo>
                  <a:pt x="179" y="188"/>
                </a:lnTo>
                <a:lnTo>
                  <a:pt x="179" y="188"/>
                </a:lnTo>
                <a:lnTo>
                  <a:pt x="176" y="193"/>
                </a:lnTo>
                <a:lnTo>
                  <a:pt x="172" y="198"/>
                </a:lnTo>
                <a:lnTo>
                  <a:pt x="168" y="200"/>
                </a:lnTo>
                <a:lnTo>
                  <a:pt x="162" y="202"/>
                </a:lnTo>
                <a:lnTo>
                  <a:pt x="157" y="202"/>
                </a:lnTo>
                <a:lnTo>
                  <a:pt x="152" y="202"/>
                </a:lnTo>
                <a:lnTo>
                  <a:pt x="147" y="201"/>
                </a:lnTo>
                <a:lnTo>
                  <a:pt x="142" y="199"/>
                </a:lnTo>
                <a:lnTo>
                  <a:pt x="89" y="168"/>
                </a:lnTo>
                <a:lnTo>
                  <a:pt x="89" y="168"/>
                </a:lnTo>
                <a:lnTo>
                  <a:pt x="84" y="166"/>
                </a:lnTo>
                <a:lnTo>
                  <a:pt x="81" y="161"/>
                </a:lnTo>
                <a:lnTo>
                  <a:pt x="78" y="157"/>
                </a:lnTo>
                <a:lnTo>
                  <a:pt x="76" y="152"/>
                </a:lnTo>
                <a:lnTo>
                  <a:pt x="75" y="146"/>
                </a:lnTo>
                <a:lnTo>
                  <a:pt x="75" y="142"/>
                </a:lnTo>
                <a:lnTo>
                  <a:pt x="76" y="136"/>
                </a:lnTo>
                <a:lnTo>
                  <a:pt x="79" y="131"/>
                </a:lnTo>
                <a:lnTo>
                  <a:pt x="79" y="131"/>
                </a:lnTo>
                <a:lnTo>
                  <a:pt x="82" y="127"/>
                </a:lnTo>
                <a:lnTo>
                  <a:pt x="86" y="123"/>
                </a:lnTo>
                <a:lnTo>
                  <a:pt x="90" y="120"/>
                </a:lnTo>
                <a:lnTo>
                  <a:pt x="96" y="119"/>
                </a:lnTo>
                <a:lnTo>
                  <a:pt x="100" y="118"/>
                </a:lnTo>
                <a:lnTo>
                  <a:pt x="106" y="118"/>
                </a:lnTo>
                <a:lnTo>
                  <a:pt x="111" y="119"/>
                </a:lnTo>
                <a:lnTo>
                  <a:pt x="116" y="121"/>
                </a:lnTo>
                <a:lnTo>
                  <a:pt x="169" y="152"/>
                </a:lnTo>
                <a:lnTo>
                  <a:pt x="169" y="152"/>
                </a:lnTo>
                <a:close/>
                <a:moveTo>
                  <a:pt x="142" y="649"/>
                </a:moveTo>
                <a:lnTo>
                  <a:pt x="142" y="649"/>
                </a:lnTo>
                <a:lnTo>
                  <a:pt x="147" y="647"/>
                </a:lnTo>
                <a:lnTo>
                  <a:pt x="152" y="646"/>
                </a:lnTo>
                <a:lnTo>
                  <a:pt x="157" y="646"/>
                </a:lnTo>
                <a:lnTo>
                  <a:pt x="162" y="647"/>
                </a:lnTo>
                <a:lnTo>
                  <a:pt x="168" y="649"/>
                </a:lnTo>
                <a:lnTo>
                  <a:pt x="172" y="652"/>
                </a:lnTo>
                <a:lnTo>
                  <a:pt x="176" y="655"/>
                </a:lnTo>
                <a:lnTo>
                  <a:pt x="179" y="660"/>
                </a:lnTo>
                <a:lnTo>
                  <a:pt x="179" y="660"/>
                </a:lnTo>
                <a:lnTo>
                  <a:pt x="181" y="664"/>
                </a:lnTo>
                <a:lnTo>
                  <a:pt x="183" y="670"/>
                </a:lnTo>
                <a:lnTo>
                  <a:pt x="183" y="676"/>
                </a:lnTo>
                <a:lnTo>
                  <a:pt x="181" y="680"/>
                </a:lnTo>
                <a:lnTo>
                  <a:pt x="180" y="686"/>
                </a:lnTo>
                <a:lnTo>
                  <a:pt x="177" y="689"/>
                </a:lnTo>
                <a:lnTo>
                  <a:pt x="173" y="694"/>
                </a:lnTo>
                <a:lnTo>
                  <a:pt x="169" y="697"/>
                </a:lnTo>
                <a:lnTo>
                  <a:pt x="116" y="728"/>
                </a:lnTo>
                <a:lnTo>
                  <a:pt x="116" y="728"/>
                </a:lnTo>
                <a:lnTo>
                  <a:pt x="111" y="730"/>
                </a:lnTo>
                <a:lnTo>
                  <a:pt x="106" y="732"/>
                </a:lnTo>
                <a:lnTo>
                  <a:pt x="100" y="732"/>
                </a:lnTo>
                <a:lnTo>
                  <a:pt x="96" y="730"/>
                </a:lnTo>
                <a:lnTo>
                  <a:pt x="90" y="728"/>
                </a:lnTo>
                <a:lnTo>
                  <a:pt x="86" y="726"/>
                </a:lnTo>
                <a:lnTo>
                  <a:pt x="82" y="722"/>
                </a:lnTo>
                <a:lnTo>
                  <a:pt x="79" y="718"/>
                </a:lnTo>
                <a:lnTo>
                  <a:pt x="79" y="718"/>
                </a:lnTo>
                <a:lnTo>
                  <a:pt x="76" y="712"/>
                </a:lnTo>
                <a:lnTo>
                  <a:pt x="75" y="708"/>
                </a:lnTo>
                <a:lnTo>
                  <a:pt x="75" y="702"/>
                </a:lnTo>
                <a:lnTo>
                  <a:pt x="76" y="697"/>
                </a:lnTo>
                <a:lnTo>
                  <a:pt x="78" y="692"/>
                </a:lnTo>
                <a:lnTo>
                  <a:pt x="81" y="687"/>
                </a:lnTo>
                <a:lnTo>
                  <a:pt x="84" y="684"/>
                </a:lnTo>
                <a:lnTo>
                  <a:pt x="89" y="680"/>
                </a:lnTo>
                <a:lnTo>
                  <a:pt x="142" y="649"/>
                </a:lnTo>
                <a:lnTo>
                  <a:pt x="142" y="649"/>
                </a:lnTo>
                <a:close/>
                <a:moveTo>
                  <a:pt x="89" y="397"/>
                </a:moveTo>
                <a:lnTo>
                  <a:pt x="89" y="397"/>
                </a:lnTo>
                <a:lnTo>
                  <a:pt x="94" y="397"/>
                </a:lnTo>
                <a:lnTo>
                  <a:pt x="99" y="400"/>
                </a:lnTo>
                <a:lnTo>
                  <a:pt x="104" y="402"/>
                </a:lnTo>
                <a:lnTo>
                  <a:pt x="108" y="405"/>
                </a:lnTo>
                <a:lnTo>
                  <a:pt x="112" y="409"/>
                </a:lnTo>
                <a:lnTo>
                  <a:pt x="114" y="413"/>
                </a:lnTo>
                <a:lnTo>
                  <a:pt x="115" y="419"/>
                </a:lnTo>
                <a:lnTo>
                  <a:pt x="116" y="425"/>
                </a:lnTo>
                <a:lnTo>
                  <a:pt x="116" y="425"/>
                </a:lnTo>
                <a:lnTo>
                  <a:pt x="115" y="430"/>
                </a:lnTo>
                <a:lnTo>
                  <a:pt x="114" y="435"/>
                </a:lnTo>
                <a:lnTo>
                  <a:pt x="112" y="439"/>
                </a:lnTo>
                <a:lnTo>
                  <a:pt x="108" y="444"/>
                </a:lnTo>
                <a:lnTo>
                  <a:pt x="104" y="447"/>
                </a:lnTo>
                <a:lnTo>
                  <a:pt x="99" y="450"/>
                </a:lnTo>
                <a:lnTo>
                  <a:pt x="94" y="451"/>
                </a:lnTo>
                <a:lnTo>
                  <a:pt x="89" y="452"/>
                </a:lnTo>
                <a:lnTo>
                  <a:pt x="27" y="452"/>
                </a:lnTo>
                <a:lnTo>
                  <a:pt x="27" y="452"/>
                </a:lnTo>
                <a:lnTo>
                  <a:pt x="22" y="451"/>
                </a:lnTo>
                <a:lnTo>
                  <a:pt x="17" y="450"/>
                </a:lnTo>
                <a:lnTo>
                  <a:pt x="13" y="447"/>
                </a:lnTo>
                <a:lnTo>
                  <a:pt x="8" y="444"/>
                </a:lnTo>
                <a:lnTo>
                  <a:pt x="5" y="439"/>
                </a:lnTo>
                <a:lnTo>
                  <a:pt x="2" y="435"/>
                </a:lnTo>
                <a:lnTo>
                  <a:pt x="1" y="430"/>
                </a:lnTo>
                <a:lnTo>
                  <a:pt x="0" y="425"/>
                </a:lnTo>
                <a:lnTo>
                  <a:pt x="0" y="425"/>
                </a:lnTo>
                <a:lnTo>
                  <a:pt x="1" y="419"/>
                </a:lnTo>
                <a:lnTo>
                  <a:pt x="2" y="413"/>
                </a:lnTo>
                <a:lnTo>
                  <a:pt x="5" y="409"/>
                </a:lnTo>
                <a:lnTo>
                  <a:pt x="8" y="405"/>
                </a:lnTo>
                <a:lnTo>
                  <a:pt x="13" y="402"/>
                </a:lnTo>
                <a:lnTo>
                  <a:pt x="17" y="400"/>
                </a:lnTo>
                <a:lnTo>
                  <a:pt x="22" y="397"/>
                </a:lnTo>
                <a:lnTo>
                  <a:pt x="27" y="397"/>
                </a:lnTo>
                <a:lnTo>
                  <a:pt x="89" y="397"/>
                </a:lnTo>
                <a:lnTo>
                  <a:pt x="89" y="397"/>
                </a:lnTo>
                <a:close/>
                <a:moveTo>
                  <a:pt x="381" y="303"/>
                </a:moveTo>
                <a:lnTo>
                  <a:pt x="381" y="303"/>
                </a:lnTo>
                <a:lnTo>
                  <a:pt x="380" y="297"/>
                </a:lnTo>
                <a:lnTo>
                  <a:pt x="380" y="292"/>
                </a:lnTo>
                <a:lnTo>
                  <a:pt x="381" y="287"/>
                </a:lnTo>
                <a:lnTo>
                  <a:pt x="383" y="282"/>
                </a:lnTo>
                <a:lnTo>
                  <a:pt x="386" y="277"/>
                </a:lnTo>
                <a:lnTo>
                  <a:pt x="390" y="274"/>
                </a:lnTo>
                <a:lnTo>
                  <a:pt x="395" y="271"/>
                </a:lnTo>
                <a:lnTo>
                  <a:pt x="399" y="268"/>
                </a:lnTo>
                <a:lnTo>
                  <a:pt x="399" y="268"/>
                </a:lnTo>
                <a:lnTo>
                  <a:pt x="405" y="268"/>
                </a:lnTo>
                <a:lnTo>
                  <a:pt x="410" y="268"/>
                </a:lnTo>
                <a:lnTo>
                  <a:pt x="415" y="270"/>
                </a:lnTo>
                <a:lnTo>
                  <a:pt x="420" y="271"/>
                </a:lnTo>
                <a:lnTo>
                  <a:pt x="425" y="274"/>
                </a:lnTo>
                <a:lnTo>
                  <a:pt x="428" y="277"/>
                </a:lnTo>
                <a:lnTo>
                  <a:pt x="431" y="282"/>
                </a:lnTo>
                <a:lnTo>
                  <a:pt x="434" y="288"/>
                </a:lnTo>
                <a:lnTo>
                  <a:pt x="449" y="341"/>
                </a:lnTo>
                <a:lnTo>
                  <a:pt x="449" y="341"/>
                </a:lnTo>
                <a:lnTo>
                  <a:pt x="477" y="331"/>
                </a:lnTo>
                <a:lnTo>
                  <a:pt x="507" y="323"/>
                </a:lnTo>
                <a:lnTo>
                  <a:pt x="507" y="323"/>
                </a:lnTo>
                <a:lnTo>
                  <a:pt x="508" y="323"/>
                </a:lnTo>
                <a:lnTo>
                  <a:pt x="508" y="323"/>
                </a:lnTo>
                <a:lnTo>
                  <a:pt x="533" y="319"/>
                </a:lnTo>
                <a:lnTo>
                  <a:pt x="559" y="316"/>
                </a:lnTo>
                <a:lnTo>
                  <a:pt x="559" y="275"/>
                </a:lnTo>
                <a:lnTo>
                  <a:pt x="559" y="275"/>
                </a:lnTo>
                <a:lnTo>
                  <a:pt x="560" y="270"/>
                </a:lnTo>
                <a:lnTo>
                  <a:pt x="562" y="264"/>
                </a:lnTo>
                <a:lnTo>
                  <a:pt x="564" y="259"/>
                </a:lnTo>
                <a:lnTo>
                  <a:pt x="567" y="256"/>
                </a:lnTo>
                <a:lnTo>
                  <a:pt x="572" y="252"/>
                </a:lnTo>
                <a:lnTo>
                  <a:pt x="576" y="250"/>
                </a:lnTo>
                <a:lnTo>
                  <a:pt x="581" y="248"/>
                </a:lnTo>
                <a:lnTo>
                  <a:pt x="587" y="248"/>
                </a:lnTo>
                <a:lnTo>
                  <a:pt x="587" y="248"/>
                </a:lnTo>
                <a:lnTo>
                  <a:pt x="592" y="248"/>
                </a:lnTo>
                <a:lnTo>
                  <a:pt x="598" y="250"/>
                </a:lnTo>
                <a:lnTo>
                  <a:pt x="603" y="252"/>
                </a:lnTo>
                <a:lnTo>
                  <a:pt x="606" y="256"/>
                </a:lnTo>
                <a:lnTo>
                  <a:pt x="609" y="259"/>
                </a:lnTo>
                <a:lnTo>
                  <a:pt x="612" y="264"/>
                </a:lnTo>
                <a:lnTo>
                  <a:pt x="614" y="270"/>
                </a:lnTo>
                <a:lnTo>
                  <a:pt x="614" y="275"/>
                </a:lnTo>
                <a:lnTo>
                  <a:pt x="614" y="316"/>
                </a:lnTo>
                <a:lnTo>
                  <a:pt x="614" y="316"/>
                </a:lnTo>
                <a:lnTo>
                  <a:pt x="640" y="319"/>
                </a:lnTo>
                <a:lnTo>
                  <a:pt x="667" y="323"/>
                </a:lnTo>
                <a:lnTo>
                  <a:pt x="667" y="324"/>
                </a:lnTo>
                <a:lnTo>
                  <a:pt x="667" y="323"/>
                </a:lnTo>
                <a:lnTo>
                  <a:pt x="667" y="323"/>
                </a:lnTo>
                <a:lnTo>
                  <a:pt x="696" y="331"/>
                </a:lnTo>
                <a:lnTo>
                  <a:pt x="725" y="341"/>
                </a:lnTo>
                <a:lnTo>
                  <a:pt x="741" y="288"/>
                </a:lnTo>
                <a:lnTo>
                  <a:pt x="741" y="288"/>
                </a:lnTo>
                <a:lnTo>
                  <a:pt x="743" y="282"/>
                </a:lnTo>
                <a:lnTo>
                  <a:pt x="745" y="277"/>
                </a:lnTo>
                <a:lnTo>
                  <a:pt x="749" y="274"/>
                </a:lnTo>
                <a:lnTo>
                  <a:pt x="753" y="271"/>
                </a:lnTo>
                <a:lnTo>
                  <a:pt x="758" y="270"/>
                </a:lnTo>
                <a:lnTo>
                  <a:pt x="764" y="268"/>
                </a:lnTo>
                <a:lnTo>
                  <a:pt x="769" y="268"/>
                </a:lnTo>
                <a:lnTo>
                  <a:pt x="774" y="268"/>
                </a:lnTo>
                <a:lnTo>
                  <a:pt x="774" y="268"/>
                </a:lnTo>
                <a:lnTo>
                  <a:pt x="779" y="271"/>
                </a:lnTo>
                <a:lnTo>
                  <a:pt x="784" y="274"/>
                </a:lnTo>
                <a:lnTo>
                  <a:pt x="787" y="277"/>
                </a:lnTo>
                <a:lnTo>
                  <a:pt x="791" y="282"/>
                </a:lnTo>
                <a:lnTo>
                  <a:pt x="793" y="287"/>
                </a:lnTo>
                <a:lnTo>
                  <a:pt x="793" y="292"/>
                </a:lnTo>
                <a:lnTo>
                  <a:pt x="794" y="297"/>
                </a:lnTo>
                <a:lnTo>
                  <a:pt x="793" y="303"/>
                </a:lnTo>
                <a:lnTo>
                  <a:pt x="693" y="646"/>
                </a:lnTo>
                <a:lnTo>
                  <a:pt x="693" y="646"/>
                </a:lnTo>
                <a:lnTo>
                  <a:pt x="690" y="652"/>
                </a:lnTo>
                <a:lnTo>
                  <a:pt x="687" y="656"/>
                </a:lnTo>
                <a:lnTo>
                  <a:pt x="684" y="660"/>
                </a:lnTo>
                <a:lnTo>
                  <a:pt x="679" y="663"/>
                </a:lnTo>
                <a:lnTo>
                  <a:pt x="674" y="664"/>
                </a:lnTo>
                <a:lnTo>
                  <a:pt x="670" y="665"/>
                </a:lnTo>
                <a:lnTo>
                  <a:pt x="664" y="667"/>
                </a:lnTo>
                <a:lnTo>
                  <a:pt x="659" y="665"/>
                </a:lnTo>
                <a:lnTo>
                  <a:pt x="659" y="665"/>
                </a:lnTo>
                <a:lnTo>
                  <a:pt x="654" y="663"/>
                </a:lnTo>
                <a:lnTo>
                  <a:pt x="649" y="660"/>
                </a:lnTo>
                <a:lnTo>
                  <a:pt x="645" y="656"/>
                </a:lnTo>
                <a:lnTo>
                  <a:pt x="643" y="652"/>
                </a:lnTo>
                <a:lnTo>
                  <a:pt x="640" y="647"/>
                </a:lnTo>
                <a:lnTo>
                  <a:pt x="639" y="643"/>
                </a:lnTo>
                <a:lnTo>
                  <a:pt x="639" y="637"/>
                </a:lnTo>
                <a:lnTo>
                  <a:pt x="640" y="631"/>
                </a:lnTo>
                <a:lnTo>
                  <a:pt x="710" y="394"/>
                </a:lnTo>
                <a:lnTo>
                  <a:pt x="710" y="394"/>
                </a:lnTo>
                <a:lnTo>
                  <a:pt x="684" y="385"/>
                </a:lnTo>
                <a:lnTo>
                  <a:pt x="655" y="377"/>
                </a:lnTo>
                <a:lnTo>
                  <a:pt x="655" y="377"/>
                </a:lnTo>
                <a:lnTo>
                  <a:pt x="655" y="377"/>
                </a:lnTo>
                <a:lnTo>
                  <a:pt x="636" y="373"/>
                </a:lnTo>
                <a:lnTo>
                  <a:pt x="614" y="371"/>
                </a:lnTo>
                <a:lnTo>
                  <a:pt x="614" y="438"/>
                </a:lnTo>
                <a:lnTo>
                  <a:pt x="614" y="438"/>
                </a:lnTo>
                <a:lnTo>
                  <a:pt x="614" y="443"/>
                </a:lnTo>
                <a:lnTo>
                  <a:pt x="612" y="449"/>
                </a:lnTo>
                <a:lnTo>
                  <a:pt x="609" y="453"/>
                </a:lnTo>
                <a:lnTo>
                  <a:pt x="606" y="457"/>
                </a:lnTo>
                <a:lnTo>
                  <a:pt x="603" y="460"/>
                </a:lnTo>
                <a:lnTo>
                  <a:pt x="598" y="463"/>
                </a:lnTo>
                <a:lnTo>
                  <a:pt x="592" y="465"/>
                </a:lnTo>
                <a:lnTo>
                  <a:pt x="587" y="466"/>
                </a:lnTo>
                <a:lnTo>
                  <a:pt x="587" y="466"/>
                </a:lnTo>
                <a:lnTo>
                  <a:pt x="581" y="465"/>
                </a:lnTo>
                <a:lnTo>
                  <a:pt x="576" y="463"/>
                </a:lnTo>
                <a:lnTo>
                  <a:pt x="572" y="460"/>
                </a:lnTo>
                <a:lnTo>
                  <a:pt x="567" y="457"/>
                </a:lnTo>
                <a:lnTo>
                  <a:pt x="564" y="453"/>
                </a:lnTo>
                <a:lnTo>
                  <a:pt x="562" y="449"/>
                </a:lnTo>
                <a:lnTo>
                  <a:pt x="560" y="443"/>
                </a:lnTo>
                <a:lnTo>
                  <a:pt x="559" y="438"/>
                </a:lnTo>
                <a:lnTo>
                  <a:pt x="559" y="371"/>
                </a:lnTo>
                <a:lnTo>
                  <a:pt x="559" y="371"/>
                </a:lnTo>
                <a:lnTo>
                  <a:pt x="539" y="373"/>
                </a:lnTo>
                <a:lnTo>
                  <a:pt x="519" y="377"/>
                </a:lnTo>
                <a:lnTo>
                  <a:pt x="519" y="377"/>
                </a:lnTo>
                <a:lnTo>
                  <a:pt x="518" y="377"/>
                </a:lnTo>
                <a:lnTo>
                  <a:pt x="518" y="377"/>
                </a:lnTo>
                <a:lnTo>
                  <a:pt x="491" y="385"/>
                </a:lnTo>
                <a:lnTo>
                  <a:pt x="464" y="394"/>
                </a:lnTo>
                <a:lnTo>
                  <a:pt x="534" y="631"/>
                </a:lnTo>
                <a:lnTo>
                  <a:pt x="534" y="631"/>
                </a:lnTo>
                <a:lnTo>
                  <a:pt x="534" y="637"/>
                </a:lnTo>
                <a:lnTo>
                  <a:pt x="534" y="643"/>
                </a:lnTo>
                <a:lnTo>
                  <a:pt x="533" y="647"/>
                </a:lnTo>
                <a:lnTo>
                  <a:pt x="532" y="652"/>
                </a:lnTo>
                <a:lnTo>
                  <a:pt x="528" y="656"/>
                </a:lnTo>
                <a:lnTo>
                  <a:pt x="525" y="660"/>
                </a:lnTo>
                <a:lnTo>
                  <a:pt x="520" y="663"/>
                </a:lnTo>
                <a:lnTo>
                  <a:pt x="515" y="665"/>
                </a:lnTo>
                <a:lnTo>
                  <a:pt x="515" y="665"/>
                </a:lnTo>
                <a:lnTo>
                  <a:pt x="510" y="667"/>
                </a:lnTo>
                <a:lnTo>
                  <a:pt x="504" y="665"/>
                </a:lnTo>
                <a:lnTo>
                  <a:pt x="499" y="664"/>
                </a:lnTo>
                <a:lnTo>
                  <a:pt x="494" y="663"/>
                </a:lnTo>
                <a:lnTo>
                  <a:pt x="490" y="660"/>
                </a:lnTo>
                <a:lnTo>
                  <a:pt x="486" y="656"/>
                </a:lnTo>
                <a:lnTo>
                  <a:pt x="483" y="652"/>
                </a:lnTo>
                <a:lnTo>
                  <a:pt x="482" y="646"/>
                </a:lnTo>
                <a:lnTo>
                  <a:pt x="381" y="303"/>
                </a:lnTo>
                <a:lnTo>
                  <a:pt x="381" y="303"/>
                </a:lnTo>
                <a:close/>
              </a:path>
            </a:pathLst>
          </a:custGeom>
          <a:solidFill>
            <a:srgbClr val="222D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287394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83568" y="267494"/>
            <a:ext cx="7767262" cy="387798"/>
          </a:xfrm>
        </p:spPr>
        <p:txBody>
          <a:bodyPr/>
          <a:lstStyle/>
          <a:p>
            <a:r>
              <a:rPr lang="zh-CN" altLang="en-US" sz="2800" dirty="0" smtClean="0"/>
              <a:t>引言</a:t>
            </a:r>
            <a:endParaRPr lang="zh-CN" alt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1923678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zh-CN" sz="2000" dirty="0" smtClean="0"/>
              <a:t>正如</a:t>
            </a:r>
            <a:r>
              <a:rPr lang="zh-CN" altLang="zh-CN" sz="2000" dirty="0"/>
              <a:t>尼柯拉耶维奇所说</a:t>
            </a:r>
            <a:r>
              <a:rPr lang="zh-CN" altLang="zh-CN" sz="2000" dirty="0" smtClean="0"/>
              <a:t>，</a:t>
            </a:r>
            <a:r>
              <a:rPr lang="zh-CN" altLang="en-US" sz="2000" dirty="0" smtClean="0"/>
              <a:t>“</a:t>
            </a:r>
            <a:r>
              <a:rPr lang="zh-CN" altLang="zh-CN" sz="2000" dirty="0" smtClean="0"/>
              <a:t>缺乏</a:t>
            </a:r>
            <a:r>
              <a:rPr lang="zh-CN" altLang="zh-CN" sz="2000" dirty="0"/>
              <a:t>对事业的热爱，才华也是无用的</a:t>
            </a:r>
            <a:r>
              <a:rPr lang="zh-CN" altLang="zh-CN" sz="2000" dirty="0" smtClean="0"/>
              <a:t>。</a:t>
            </a:r>
            <a:r>
              <a:rPr lang="zh-CN" altLang="en-US" sz="2000" dirty="0" smtClean="0"/>
              <a:t>”</a:t>
            </a:r>
            <a:r>
              <a:rPr lang="zh-CN" altLang="zh-CN" sz="2000" dirty="0" smtClean="0"/>
              <a:t>所以，</a:t>
            </a:r>
            <a:r>
              <a:rPr lang="zh-CN" altLang="en-US" sz="2000" dirty="0" smtClean="0"/>
              <a:t>在</a:t>
            </a:r>
            <a:r>
              <a:rPr lang="zh-CN" altLang="zh-CN" sz="2000" dirty="0" smtClean="0"/>
              <a:t>拥有</a:t>
            </a:r>
            <a:r>
              <a:rPr lang="zh-CN" altLang="zh-CN" sz="2000" dirty="0"/>
              <a:t>聪明的资质、内在的干劲、勤奋的态度和坚忍不拔的精神的同时，也应该先为自己制定一份职业生涯规划书，确定</a:t>
            </a:r>
            <a:r>
              <a:rPr lang="zh-CN" altLang="zh-CN" sz="2000" dirty="0" smtClean="0"/>
              <a:t>好</a:t>
            </a:r>
            <a:r>
              <a:rPr lang="zh-CN" altLang="en-US" sz="2000" dirty="0" smtClean="0"/>
              <a:t>未来的</a:t>
            </a:r>
            <a:r>
              <a:rPr lang="zh-CN" altLang="zh-CN" sz="2000" dirty="0" smtClean="0"/>
              <a:t>目标。</a:t>
            </a:r>
            <a:endParaRPr lang="en-US" altLang="zh-CN" sz="2000" dirty="0" smtClean="0"/>
          </a:p>
          <a:p>
            <a:r>
              <a:rPr lang="en-US" altLang="zh-CN" sz="2000" dirty="0" smtClean="0"/>
              <a:t>     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0079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6"/>
          <p:cNvSpPr>
            <a:spLocks noGrp="1"/>
          </p:cNvSpPr>
          <p:nvPr>
            <p:ph type="body" sz="quarter" idx="10"/>
          </p:nvPr>
        </p:nvSpPr>
        <p:spPr>
          <a:xfrm>
            <a:off x="2987824" y="2427734"/>
            <a:ext cx="3842534" cy="455600"/>
          </a:xfrm>
        </p:spPr>
        <p:txBody>
          <a:bodyPr/>
          <a:lstStyle/>
          <a:p>
            <a:r>
              <a:rPr lang="zh-CN" altLang="en-US" sz="3200" dirty="0" smtClean="0"/>
              <a:t>谢谢大家！</a:t>
            </a:r>
            <a:endParaRPr lang="ko-KR" altLang="en-US" sz="3200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3995936" y="2262175"/>
            <a:ext cx="15841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79512" y="4587974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0311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9"/>
          <p:cNvSpPr>
            <a:spLocks noGrp="1"/>
          </p:cNvSpPr>
          <p:nvPr>
            <p:ph type="body" sz="quarter" idx="10"/>
          </p:nvPr>
        </p:nvSpPr>
        <p:spPr>
          <a:xfrm>
            <a:off x="1115616" y="915566"/>
            <a:ext cx="2123728" cy="642919"/>
          </a:xfrm>
        </p:spPr>
        <p:txBody>
          <a:bodyPr/>
          <a:lstStyle/>
          <a:p>
            <a:r>
              <a:rPr lang="zh-CN" altLang="en-US" sz="2800" dirty="0" smtClean="0"/>
              <a:t>目录</a:t>
            </a:r>
            <a:endParaRPr lang="ko-KR" altLang="en-US" sz="2800" dirty="0"/>
          </a:p>
        </p:txBody>
      </p:sp>
      <p:sp>
        <p:nvSpPr>
          <p:cNvPr id="3" name="텍스트 개체 틀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sz="2000" dirty="0" smtClean="0"/>
              <a:t>01.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自我分析</a:t>
            </a:r>
            <a:endParaRPr lang="ko-KR" altLang="en-US" sz="2000" dirty="0">
              <a:latin typeface="黑体" panose="02010609060101010101" pitchFamily="49" charset="-122"/>
            </a:endParaRPr>
          </a:p>
        </p:txBody>
      </p:sp>
      <p:sp>
        <p:nvSpPr>
          <p:cNvPr id="4" name="텍스트 개체 틀 11"/>
          <p:cNvSpPr>
            <a:spLocks noGrp="1"/>
          </p:cNvSpPr>
          <p:nvPr>
            <p:ph type="body" sz="quarter" idx="12"/>
          </p:nvPr>
        </p:nvSpPr>
        <p:spPr>
          <a:xfrm>
            <a:off x="3779912" y="1635646"/>
            <a:ext cx="4392488" cy="247227"/>
          </a:xfrm>
        </p:spPr>
        <p:txBody>
          <a:bodyPr/>
          <a:lstStyle/>
          <a:p>
            <a:r>
              <a:rPr lang="en-US" altLang="ko-KR" sz="2000" dirty="0" smtClean="0"/>
              <a:t>02.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环境分析</a:t>
            </a:r>
            <a:endParaRPr lang="ko-KR" altLang="en-US" sz="2000" dirty="0">
              <a:latin typeface="黑体" panose="02010609060101010101" pitchFamily="49" charset="-122"/>
            </a:endParaRPr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/>
          </p:nvPr>
        </p:nvSpPr>
        <p:spPr>
          <a:xfrm>
            <a:off x="3779912" y="2355726"/>
            <a:ext cx="4392488" cy="247227"/>
          </a:xfrm>
        </p:spPr>
        <p:txBody>
          <a:bodyPr/>
          <a:lstStyle/>
          <a:p>
            <a:r>
              <a:rPr lang="en-US" altLang="ko-KR" sz="2000" dirty="0" smtClean="0"/>
              <a:t>03.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职业定位</a:t>
            </a:r>
            <a:endParaRPr lang="ko-KR" altLang="en-US" sz="2000" dirty="0">
              <a:latin typeface="黑体" panose="02010609060101010101" pitchFamily="49" charset="-122"/>
            </a:endParaRPr>
          </a:p>
        </p:txBody>
      </p:sp>
      <p:sp>
        <p:nvSpPr>
          <p:cNvPr id="12" name="텍스트 개체 틀 22"/>
          <p:cNvSpPr>
            <a:spLocks noGrp="1"/>
          </p:cNvSpPr>
          <p:nvPr>
            <p:ph type="body" sz="quarter" idx="20"/>
          </p:nvPr>
        </p:nvSpPr>
        <p:spPr>
          <a:xfrm>
            <a:off x="3779912" y="3075806"/>
            <a:ext cx="4392488" cy="247227"/>
          </a:xfrm>
        </p:spPr>
        <p:txBody>
          <a:bodyPr/>
          <a:lstStyle/>
          <a:p>
            <a:r>
              <a:rPr lang="en-US" altLang="ko-KR" sz="2000" dirty="0" smtClean="0"/>
              <a:t>04.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计划实施</a:t>
            </a:r>
            <a:endParaRPr lang="ko-KR" altLang="en-US" sz="2000" dirty="0">
              <a:latin typeface="黑体" panose="02010609060101010101" pitchFamily="49" charset="-122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2628560" y="823680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텍스트 개체 틀 22"/>
          <p:cNvSpPr>
            <a:spLocks noGrp="1"/>
          </p:cNvSpPr>
          <p:nvPr>
            <p:ph type="body" sz="quarter" idx="20"/>
          </p:nvPr>
        </p:nvSpPr>
        <p:spPr>
          <a:xfrm>
            <a:off x="3779912" y="3795886"/>
            <a:ext cx="4392488" cy="247227"/>
          </a:xfrm>
        </p:spPr>
        <p:txBody>
          <a:bodyPr/>
          <a:lstStyle/>
          <a:p>
            <a:r>
              <a:rPr lang="en-US" altLang="ko-KR" sz="2000" dirty="0" smtClean="0"/>
              <a:t>05.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评估调整</a:t>
            </a:r>
            <a:endParaRPr lang="ko-KR" altLang="en-US" sz="2000" dirty="0">
              <a:latin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244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12" grpId="0" build="p"/>
      <p:bldP spid="2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4"/>
          <p:cNvSpPr>
            <a:spLocks noGrp="1"/>
          </p:cNvSpPr>
          <p:nvPr>
            <p:ph type="body" sz="quarter" idx="10"/>
          </p:nvPr>
        </p:nvSpPr>
        <p:spPr>
          <a:xfrm flipH="1">
            <a:off x="3275856" y="1491630"/>
            <a:ext cx="5328592" cy="664797"/>
          </a:xfrm>
        </p:spPr>
        <p:txBody>
          <a:bodyPr/>
          <a:lstStyle/>
          <a:p>
            <a:r>
              <a:rPr lang="zh-CN" altLang="zh-CN" sz="4800" b="0" dirty="0">
                <a:latin typeface="黑体" panose="02010609060101010101" pitchFamily="49" charset="-122"/>
                <a:ea typeface="黑体" panose="02010609060101010101" pitchFamily="49" charset="-122"/>
              </a:rPr>
              <a:t>自我分析</a:t>
            </a:r>
            <a:endParaRPr lang="ko-KR" altLang="en-US" sz="4800" b="0" dirty="0">
              <a:latin typeface="黑体" panose="02010609060101010101" pitchFamily="49" charset="-122"/>
            </a:endParaRPr>
          </a:p>
        </p:txBody>
      </p:sp>
      <p:sp>
        <p:nvSpPr>
          <p:cNvPr id="3" name="텍스트 개체 틀 5"/>
          <p:cNvSpPr>
            <a:spLocks noGrp="1"/>
          </p:cNvSpPr>
          <p:nvPr>
            <p:ph type="body" sz="quarter" idx="13"/>
          </p:nvPr>
        </p:nvSpPr>
        <p:spPr>
          <a:xfrm flipH="1">
            <a:off x="2136724" y="2715766"/>
            <a:ext cx="5328592" cy="858697"/>
          </a:xfrm>
        </p:spPr>
        <p:txBody>
          <a:bodyPr/>
          <a:lstStyle/>
          <a:p>
            <a:r>
              <a:rPr lang="en-US" altLang="zh-CN" sz="1800" dirty="0" smtClean="0">
                <a:solidFill>
                  <a:srgbClr val="FA4147"/>
                </a:solidFill>
              </a:rPr>
              <a:t>·</a:t>
            </a:r>
            <a:r>
              <a:rPr lang="zh-CN" altLang="zh-CN" sz="1800" dirty="0" smtClean="0">
                <a:solidFill>
                  <a:srgbClr val="FA4147"/>
                </a:solidFill>
              </a:rPr>
              <a:t>职业兴趣</a:t>
            </a:r>
            <a:endParaRPr lang="en-US" altLang="zh-CN" sz="1800" dirty="0" smtClean="0">
              <a:solidFill>
                <a:srgbClr val="FA4147"/>
              </a:solidFill>
            </a:endParaRPr>
          </a:p>
          <a:p>
            <a:r>
              <a:rPr lang="en-US" altLang="zh-CN" sz="1800" dirty="0" smtClean="0">
                <a:solidFill>
                  <a:srgbClr val="FA4147"/>
                </a:solidFill>
              </a:rPr>
              <a:t>·</a:t>
            </a:r>
            <a:r>
              <a:rPr lang="zh-CN" altLang="zh-CN" sz="1800" dirty="0" smtClean="0">
                <a:solidFill>
                  <a:srgbClr val="FA4147"/>
                </a:solidFill>
              </a:rPr>
              <a:t>个人特质</a:t>
            </a:r>
            <a:endParaRPr lang="en-US" altLang="zh-CN" sz="1800" dirty="0" smtClean="0">
              <a:solidFill>
                <a:srgbClr val="FA4147"/>
              </a:solidFill>
            </a:endParaRPr>
          </a:p>
          <a:p>
            <a:r>
              <a:rPr lang="en-US" altLang="zh-CN" sz="1800" dirty="0" smtClean="0">
                <a:solidFill>
                  <a:srgbClr val="FA4147"/>
                </a:solidFill>
              </a:rPr>
              <a:t>·</a:t>
            </a:r>
            <a:r>
              <a:rPr lang="zh-CN" altLang="zh-CN" sz="1800" dirty="0" smtClean="0">
                <a:solidFill>
                  <a:srgbClr val="FA4147"/>
                </a:solidFill>
              </a:rPr>
              <a:t>职业价值观</a:t>
            </a:r>
            <a:endParaRPr lang="zh-CN" altLang="zh-CN" sz="1800" dirty="0">
              <a:solidFill>
                <a:srgbClr val="FA4147"/>
              </a:solidFill>
            </a:endParaRPr>
          </a:p>
        </p:txBody>
      </p:sp>
      <p:sp>
        <p:nvSpPr>
          <p:cNvPr id="4" name="텍스트 개체 틀 6"/>
          <p:cNvSpPr>
            <a:spLocks noGrp="1"/>
          </p:cNvSpPr>
          <p:nvPr>
            <p:ph type="body" sz="quarter" idx="14"/>
          </p:nvPr>
        </p:nvSpPr>
        <p:spPr>
          <a:xfrm flipH="1">
            <a:off x="2106486" y="1451161"/>
            <a:ext cx="1656184" cy="830997"/>
          </a:xfrm>
        </p:spPr>
        <p:txBody>
          <a:bodyPr/>
          <a:lstStyle/>
          <a:p>
            <a:r>
              <a:rPr lang="en-US" altLang="ko-KR" sz="6000" dirty="0">
                <a:ln w="31750">
                  <a:solidFill>
                    <a:srgbClr val="222D47"/>
                  </a:solidFill>
                </a:ln>
                <a:noFill/>
                <a:ea typeface="Tahoma" panose="020B0604030504040204" pitchFamily="34" charset="0"/>
              </a:rPr>
              <a:t>01</a:t>
            </a:r>
            <a:endParaRPr lang="ko-KR" altLang="en-US" sz="6000" dirty="0">
              <a:ln w="31750">
                <a:solidFill>
                  <a:srgbClr val="222D47"/>
                </a:solidFill>
              </a:ln>
              <a:noFill/>
              <a:ea typeface="Tahoma" panose="020B0604030504040204" pitchFamily="34" charset="0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106486" y="1399701"/>
            <a:ext cx="541461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2106486" y="2540132"/>
            <a:ext cx="541461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46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688994" y="267494"/>
            <a:ext cx="7767262" cy="387798"/>
          </a:xfrm>
        </p:spPr>
        <p:txBody>
          <a:bodyPr/>
          <a:lstStyle/>
          <a:p>
            <a:r>
              <a:rPr lang="zh-CN" altLang="zh-CN" sz="2800" dirty="0"/>
              <a:t>职业兴趣</a:t>
            </a:r>
            <a:endParaRPr lang="en-US" altLang="zh-CN" sz="2800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차트 7"/>
          <p:cNvGraphicFramePr/>
          <p:nvPr>
            <p:extLst>
              <p:ext uri="{D42A27DB-BD31-4B8C-83A1-F6EECF244321}">
                <p14:modId xmlns:p14="http://schemas.microsoft.com/office/powerpoint/2010/main" val="4002276928"/>
              </p:ext>
            </p:extLst>
          </p:nvPr>
        </p:nvGraphicFramePr>
        <p:xfrm>
          <a:off x="1580158" y="1432267"/>
          <a:ext cx="1427710" cy="1407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타원 8"/>
          <p:cNvSpPr/>
          <p:nvPr/>
        </p:nvSpPr>
        <p:spPr>
          <a:xfrm>
            <a:off x="1693189" y="1543556"/>
            <a:ext cx="1185192" cy="1185192"/>
          </a:xfrm>
          <a:prstGeom prst="ellipse">
            <a:avLst/>
          </a:prstGeom>
          <a:ln w="12700">
            <a:solidFill>
              <a:srgbClr val="222D4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881309" y="2023370"/>
            <a:ext cx="808952" cy="225563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2pPr marL="0"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kumimoji="0" sz="1600" b="1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Sans Serif" pitchFamily="34" charset="0"/>
                <a:ea typeface="Yoon 윤고딕 550_TT" pitchFamily="18" charset="-127"/>
                <a:cs typeface="Microsoft Sans Serif" pitchFamily="34" charset="0"/>
              </a:defRPr>
            </a:lvl2pPr>
          </a:lstStyle>
          <a:p>
            <a:pPr lvl="1" algn="ctr"/>
            <a:r>
              <a:rPr lang="en-US" altLang="ko-KR" sz="1800" dirty="0" smtClean="0">
                <a:solidFill>
                  <a:srgbClr val="222D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</a:t>
            </a:r>
            <a:r>
              <a:rPr lang="en-US" altLang="ko-KR" sz="1400" dirty="0" smtClean="0">
                <a:solidFill>
                  <a:srgbClr val="222D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altLang="ko-KR" sz="1400" dirty="0">
              <a:solidFill>
                <a:srgbClr val="222D4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329522" y="3189492"/>
            <a:ext cx="1916006" cy="1572683"/>
            <a:chOff x="830616" y="4138782"/>
            <a:chExt cx="2344206" cy="1738490"/>
          </a:xfrm>
        </p:grpSpPr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830616" y="4349633"/>
              <a:ext cx="2046812" cy="27218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r" fontAlgn="auto">
                <a:spcAft>
                  <a:spcPts val="0"/>
                </a:spcAft>
                <a:defRPr/>
              </a:pPr>
              <a:r>
                <a:rPr lang="zh-CN" altLang="en-US" sz="1600" b="1" dirty="0" smtClean="0">
                  <a:solidFill>
                    <a:srgbClr val="222D4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销售类</a:t>
              </a:r>
              <a:endParaRPr lang="en-US" sz="1600" b="1" dirty="0">
                <a:solidFill>
                  <a:srgbClr val="222D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22" name="직선 연결선 21"/>
            <p:cNvCxnSpPr/>
            <p:nvPr/>
          </p:nvCxnSpPr>
          <p:spPr>
            <a:xfrm>
              <a:off x="1053459" y="4138782"/>
              <a:ext cx="2119833" cy="0"/>
            </a:xfrm>
            <a:prstGeom prst="line">
              <a:avLst/>
            </a:prstGeom>
            <a:ln w="57150">
              <a:solidFill>
                <a:srgbClr val="222D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>
              <a:off x="1054989" y="5877272"/>
              <a:ext cx="2119833" cy="0"/>
            </a:xfrm>
            <a:prstGeom prst="line">
              <a:avLst/>
            </a:prstGeom>
            <a:ln w="57150">
              <a:solidFill>
                <a:srgbClr val="222D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1054989" y="4737094"/>
              <a:ext cx="2119833" cy="0"/>
            </a:xfrm>
            <a:prstGeom prst="line">
              <a:avLst/>
            </a:prstGeom>
            <a:ln w="127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1053459" y="4300921"/>
              <a:ext cx="345904" cy="345019"/>
            </a:xfrm>
            <a:custGeom>
              <a:avLst/>
              <a:gdLst>
                <a:gd name="T0" fmla="*/ 653 w 1173"/>
                <a:gd name="T1" fmla="*/ 859 h 1170"/>
                <a:gd name="T2" fmla="*/ 698 w 1173"/>
                <a:gd name="T3" fmla="*/ 811 h 1170"/>
                <a:gd name="T4" fmla="*/ 811 w 1173"/>
                <a:gd name="T5" fmla="*/ 693 h 1170"/>
                <a:gd name="T6" fmla="*/ 930 w 1173"/>
                <a:gd name="T7" fmla="*/ 475 h 1170"/>
                <a:gd name="T8" fmla="*/ 906 w 1173"/>
                <a:gd name="T9" fmla="*/ 293 h 1170"/>
                <a:gd name="T10" fmla="*/ 794 w 1173"/>
                <a:gd name="T11" fmla="*/ 151 h 1170"/>
                <a:gd name="T12" fmla="*/ 622 w 1173"/>
                <a:gd name="T13" fmla="*/ 85 h 1170"/>
                <a:gd name="T14" fmla="*/ 452 w 1173"/>
                <a:gd name="T15" fmla="*/ 110 h 1170"/>
                <a:gd name="T16" fmla="*/ 309 w 1173"/>
                <a:gd name="T17" fmla="*/ 222 h 1170"/>
                <a:gd name="T18" fmla="*/ 242 w 1173"/>
                <a:gd name="T19" fmla="*/ 393 h 1170"/>
                <a:gd name="T20" fmla="*/ 289 w 1173"/>
                <a:gd name="T21" fmla="*/ 605 h 1170"/>
                <a:gd name="T22" fmla="*/ 444 w 1173"/>
                <a:gd name="T23" fmla="*/ 750 h 1170"/>
                <a:gd name="T24" fmla="*/ 660 w 1173"/>
                <a:gd name="T25" fmla="*/ 1142 h 1170"/>
                <a:gd name="T26" fmla="*/ 535 w 1173"/>
                <a:gd name="T27" fmla="*/ 1162 h 1170"/>
                <a:gd name="T28" fmla="*/ 449 w 1173"/>
                <a:gd name="T29" fmla="*/ 1117 h 1170"/>
                <a:gd name="T30" fmla="*/ 396 w 1173"/>
                <a:gd name="T31" fmla="*/ 1046 h 1170"/>
                <a:gd name="T32" fmla="*/ 310 w 1173"/>
                <a:gd name="T33" fmla="*/ 756 h 1170"/>
                <a:gd name="T34" fmla="*/ 162 w 1173"/>
                <a:gd name="T35" fmla="*/ 486 h 1170"/>
                <a:gd name="T36" fmla="*/ 192 w 1173"/>
                <a:gd name="T37" fmla="*/ 262 h 1170"/>
                <a:gd name="T38" fmla="*/ 331 w 1173"/>
                <a:gd name="T39" fmla="*/ 86 h 1170"/>
                <a:gd name="T40" fmla="*/ 543 w 1173"/>
                <a:gd name="T41" fmla="*/ 3 h 1170"/>
                <a:gd name="T42" fmla="*/ 753 w 1173"/>
                <a:gd name="T43" fmla="*/ 34 h 1170"/>
                <a:gd name="T44" fmla="*/ 930 w 1173"/>
                <a:gd name="T45" fmla="*/ 173 h 1170"/>
                <a:gd name="T46" fmla="*/ 1013 w 1173"/>
                <a:gd name="T47" fmla="*/ 385 h 1170"/>
                <a:gd name="T48" fmla="*/ 955 w 1173"/>
                <a:gd name="T49" fmla="*/ 647 h 1170"/>
                <a:gd name="T50" fmla="*/ 782 w 1173"/>
                <a:gd name="T51" fmla="*/ 815 h 1170"/>
                <a:gd name="T52" fmla="*/ 759 w 1173"/>
                <a:gd name="T53" fmla="*/ 1092 h 1170"/>
                <a:gd name="T54" fmla="*/ 668 w 1173"/>
                <a:gd name="T55" fmla="*/ 1124 h 1170"/>
                <a:gd name="T56" fmla="*/ 995 w 1173"/>
                <a:gd name="T57" fmla="*/ 660 h 1170"/>
                <a:gd name="T58" fmla="*/ 1090 w 1173"/>
                <a:gd name="T59" fmla="*/ 684 h 1170"/>
                <a:gd name="T60" fmla="*/ 1083 w 1173"/>
                <a:gd name="T61" fmla="*/ 728 h 1170"/>
                <a:gd name="T62" fmla="*/ 1021 w 1173"/>
                <a:gd name="T63" fmla="*/ 202 h 1170"/>
                <a:gd name="T64" fmla="*/ 992 w 1173"/>
                <a:gd name="T65" fmla="*/ 168 h 1170"/>
                <a:gd name="T66" fmla="*/ 1083 w 1173"/>
                <a:gd name="T67" fmla="*/ 120 h 1170"/>
                <a:gd name="T68" fmla="*/ 1090 w 1173"/>
                <a:gd name="T69" fmla="*/ 166 h 1170"/>
                <a:gd name="T70" fmla="*/ 1060 w 1173"/>
                <a:gd name="T71" fmla="*/ 435 h 1170"/>
                <a:gd name="T72" fmla="*/ 1085 w 1173"/>
                <a:gd name="T73" fmla="*/ 397 h 1170"/>
                <a:gd name="T74" fmla="*/ 1173 w 1173"/>
                <a:gd name="T75" fmla="*/ 425 h 1170"/>
                <a:gd name="T76" fmla="*/ 169 w 1173"/>
                <a:gd name="T77" fmla="*/ 152 h 1170"/>
                <a:gd name="T78" fmla="*/ 176 w 1173"/>
                <a:gd name="T79" fmla="*/ 193 h 1170"/>
                <a:gd name="T80" fmla="*/ 81 w 1173"/>
                <a:gd name="T81" fmla="*/ 161 h 1170"/>
                <a:gd name="T82" fmla="*/ 96 w 1173"/>
                <a:gd name="T83" fmla="*/ 119 h 1170"/>
                <a:gd name="T84" fmla="*/ 157 w 1173"/>
                <a:gd name="T85" fmla="*/ 646 h 1170"/>
                <a:gd name="T86" fmla="*/ 180 w 1173"/>
                <a:gd name="T87" fmla="*/ 686 h 1170"/>
                <a:gd name="T88" fmla="*/ 86 w 1173"/>
                <a:gd name="T89" fmla="*/ 726 h 1170"/>
                <a:gd name="T90" fmla="*/ 89 w 1173"/>
                <a:gd name="T91" fmla="*/ 680 h 1170"/>
                <a:gd name="T92" fmla="*/ 115 w 1173"/>
                <a:gd name="T93" fmla="*/ 419 h 1170"/>
                <a:gd name="T94" fmla="*/ 27 w 1173"/>
                <a:gd name="T95" fmla="*/ 452 h 1170"/>
                <a:gd name="T96" fmla="*/ 1 w 1173"/>
                <a:gd name="T97" fmla="*/ 419 h 1170"/>
                <a:gd name="T98" fmla="*/ 381 w 1173"/>
                <a:gd name="T99" fmla="*/ 303 h 1170"/>
                <a:gd name="T100" fmla="*/ 410 w 1173"/>
                <a:gd name="T101" fmla="*/ 268 h 1170"/>
                <a:gd name="T102" fmla="*/ 507 w 1173"/>
                <a:gd name="T103" fmla="*/ 323 h 1170"/>
                <a:gd name="T104" fmla="*/ 572 w 1173"/>
                <a:gd name="T105" fmla="*/ 252 h 1170"/>
                <a:gd name="T106" fmla="*/ 614 w 1173"/>
                <a:gd name="T107" fmla="*/ 270 h 1170"/>
                <a:gd name="T108" fmla="*/ 741 w 1173"/>
                <a:gd name="T109" fmla="*/ 288 h 1170"/>
                <a:gd name="T110" fmla="*/ 779 w 1173"/>
                <a:gd name="T111" fmla="*/ 271 h 1170"/>
                <a:gd name="T112" fmla="*/ 687 w 1173"/>
                <a:gd name="T113" fmla="*/ 656 h 1170"/>
                <a:gd name="T114" fmla="*/ 643 w 1173"/>
                <a:gd name="T115" fmla="*/ 652 h 1170"/>
                <a:gd name="T116" fmla="*/ 636 w 1173"/>
                <a:gd name="T117" fmla="*/ 373 h 1170"/>
                <a:gd name="T118" fmla="*/ 587 w 1173"/>
                <a:gd name="T119" fmla="*/ 466 h 1170"/>
                <a:gd name="T120" fmla="*/ 559 w 1173"/>
                <a:gd name="T121" fmla="*/ 371 h 1170"/>
                <a:gd name="T122" fmla="*/ 534 w 1173"/>
                <a:gd name="T123" fmla="*/ 643 h 1170"/>
                <a:gd name="T124" fmla="*/ 494 w 1173"/>
                <a:gd name="T125" fmla="*/ 663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3" h="1170">
                  <a:moveTo>
                    <a:pt x="477" y="826"/>
                  </a:moveTo>
                  <a:lnTo>
                    <a:pt x="477" y="826"/>
                  </a:lnTo>
                  <a:lnTo>
                    <a:pt x="479" y="833"/>
                  </a:lnTo>
                  <a:lnTo>
                    <a:pt x="483" y="840"/>
                  </a:lnTo>
                  <a:lnTo>
                    <a:pt x="487" y="846"/>
                  </a:lnTo>
                  <a:lnTo>
                    <a:pt x="493" y="850"/>
                  </a:lnTo>
                  <a:lnTo>
                    <a:pt x="499" y="854"/>
                  </a:lnTo>
                  <a:lnTo>
                    <a:pt x="506" y="857"/>
                  </a:lnTo>
                  <a:lnTo>
                    <a:pt x="514" y="859"/>
                  </a:lnTo>
                  <a:lnTo>
                    <a:pt x="522" y="859"/>
                  </a:lnTo>
                  <a:lnTo>
                    <a:pt x="653" y="859"/>
                  </a:lnTo>
                  <a:lnTo>
                    <a:pt x="653" y="859"/>
                  </a:lnTo>
                  <a:lnTo>
                    <a:pt x="660" y="859"/>
                  </a:lnTo>
                  <a:lnTo>
                    <a:pt x="668" y="857"/>
                  </a:lnTo>
                  <a:lnTo>
                    <a:pt x="674" y="854"/>
                  </a:lnTo>
                  <a:lnTo>
                    <a:pt x="681" y="850"/>
                  </a:lnTo>
                  <a:lnTo>
                    <a:pt x="687" y="846"/>
                  </a:lnTo>
                  <a:lnTo>
                    <a:pt x="692" y="840"/>
                  </a:lnTo>
                  <a:lnTo>
                    <a:pt x="695" y="833"/>
                  </a:lnTo>
                  <a:lnTo>
                    <a:pt x="696" y="826"/>
                  </a:lnTo>
                  <a:lnTo>
                    <a:pt x="696" y="826"/>
                  </a:lnTo>
                  <a:lnTo>
                    <a:pt x="698" y="811"/>
                  </a:lnTo>
                  <a:lnTo>
                    <a:pt x="702" y="798"/>
                  </a:lnTo>
                  <a:lnTo>
                    <a:pt x="706" y="784"/>
                  </a:lnTo>
                  <a:lnTo>
                    <a:pt x="713" y="771"/>
                  </a:lnTo>
                  <a:lnTo>
                    <a:pt x="721" y="760"/>
                  </a:lnTo>
                  <a:lnTo>
                    <a:pt x="730" y="750"/>
                  </a:lnTo>
                  <a:lnTo>
                    <a:pt x="741" y="741"/>
                  </a:lnTo>
                  <a:lnTo>
                    <a:pt x="753" y="733"/>
                  </a:lnTo>
                  <a:lnTo>
                    <a:pt x="753" y="733"/>
                  </a:lnTo>
                  <a:lnTo>
                    <a:pt x="774" y="720"/>
                  </a:lnTo>
                  <a:lnTo>
                    <a:pt x="793" y="708"/>
                  </a:lnTo>
                  <a:lnTo>
                    <a:pt x="811" y="693"/>
                  </a:lnTo>
                  <a:lnTo>
                    <a:pt x="829" y="677"/>
                  </a:lnTo>
                  <a:lnTo>
                    <a:pt x="845" y="661"/>
                  </a:lnTo>
                  <a:lnTo>
                    <a:pt x="859" y="643"/>
                  </a:lnTo>
                  <a:lnTo>
                    <a:pt x="872" y="624"/>
                  </a:lnTo>
                  <a:lnTo>
                    <a:pt x="884" y="605"/>
                  </a:lnTo>
                  <a:lnTo>
                    <a:pt x="896" y="586"/>
                  </a:lnTo>
                  <a:lnTo>
                    <a:pt x="905" y="564"/>
                  </a:lnTo>
                  <a:lnTo>
                    <a:pt x="914" y="543"/>
                  </a:lnTo>
                  <a:lnTo>
                    <a:pt x="921" y="520"/>
                  </a:lnTo>
                  <a:lnTo>
                    <a:pt x="926" y="499"/>
                  </a:lnTo>
                  <a:lnTo>
                    <a:pt x="930" y="475"/>
                  </a:lnTo>
                  <a:lnTo>
                    <a:pt x="932" y="452"/>
                  </a:lnTo>
                  <a:lnTo>
                    <a:pt x="934" y="428"/>
                  </a:lnTo>
                  <a:lnTo>
                    <a:pt x="934" y="428"/>
                  </a:lnTo>
                  <a:lnTo>
                    <a:pt x="932" y="411"/>
                  </a:lnTo>
                  <a:lnTo>
                    <a:pt x="931" y="393"/>
                  </a:lnTo>
                  <a:lnTo>
                    <a:pt x="929" y="376"/>
                  </a:lnTo>
                  <a:lnTo>
                    <a:pt x="926" y="358"/>
                  </a:lnTo>
                  <a:lnTo>
                    <a:pt x="922" y="343"/>
                  </a:lnTo>
                  <a:lnTo>
                    <a:pt x="918" y="325"/>
                  </a:lnTo>
                  <a:lnTo>
                    <a:pt x="912" y="309"/>
                  </a:lnTo>
                  <a:lnTo>
                    <a:pt x="906" y="293"/>
                  </a:lnTo>
                  <a:lnTo>
                    <a:pt x="899" y="279"/>
                  </a:lnTo>
                  <a:lnTo>
                    <a:pt x="891" y="264"/>
                  </a:lnTo>
                  <a:lnTo>
                    <a:pt x="883" y="249"/>
                  </a:lnTo>
                  <a:lnTo>
                    <a:pt x="874" y="235"/>
                  </a:lnTo>
                  <a:lnTo>
                    <a:pt x="864" y="222"/>
                  </a:lnTo>
                  <a:lnTo>
                    <a:pt x="854" y="208"/>
                  </a:lnTo>
                  <a:lnTo>
                    <a:pt x="843" y="195"/>
                  </a:lnTo>
                  <a:lnTo>
                    <a:pt x="832" y="184"/>
                  </a:lnTo>
                  <a:lnTo>
                    <a:pt x="819" y="173"/>
                  </a:lnTo>
                  <a:lnTo>
                    <a:pt x="807" y="161"/>
                  </a:lnTo>
                  <a:lnTo>
                    <a:pt x="794" y="151"/>
                  </a:lnTo>
                  <a:lnTo>
                    <a:pt x="781" y="142"/>
                  </a:lnTo>
                  <a:lnTo>
                    <a:pt x="767" y="133"/>
                  </a:lnTo>
                  <a:lnTo>
                    <a:pt x="752" y="125"/>
                  </a:lnTo>
                  <a:lnTo>
                    <a:pt x="737" y="117"/>
                  </a:lnTo>
                  <a:lnTo>
                    <a:pt x="721" y="110"/>
                  </a:lnTo>
                  <a:lnTo>
                    <a:pt x="706" y="103"/>
                  </a:lnTo>
                  <a:lnTo>
                    <a:pt x="689" y="98"/>
                  </a:lnTo>
                  <a:lnTo>
                    <a:pt x="673" y="94"/>
                  </a:lnTo>
                  <a:lnTo>
                    <a:pt x="656" y="89"/>
                  </a:lnTo>
                  <a:lnTo>
                    <a:pt x="639" y="87"/>
                  </a:lnTo>
                  <a:lnTo>
                    <a:pt x="622" y="85"/>
                  </a:lnTo>
                  <a:lnTo>
                    <a:pt x="605" y="82"/>
                  </a:lnTo>
                  <a:lnTo>
                    <a:pt x="587" y="82"/>
                  </a:lnTo>
                  <a:lnTo>
                    <a:pt x="587" y="82"/>
                  </a:lnTo>
                  <a:lnTo>
                    <a:pt x="569" y="82"/>
                  </a:lnTo>
                  <a:lnTo>
                    <a:pt x="551" y="85"/>
                  </a:lnTo>
                  <a:lnTo>
                    <a:pt x="534" y="87"/>
                  </a:lnTo>
                  <a:lnTo>
                    <a:pt x="517" y="89"/>
                  </a:lnTo>
                  <a:lnTo>
                    <a:pt x="500" y="94"/>
                  </a:lnTo>
                  <a:lnTo>
                    <a:pt x="484" y="98"/>
                  </a:lnTo>
                  <a:lnTo>
                    <a:pt x="468" y="103"/>
                  </a:lnTo>
                  <a:lnTo>
                    <a:pt x="452" y="110"/>
                  </a:lnTo>
                  <a:lnTo>
                    <a:pt x="437" y="117"/>
                  </a:lnTo>
                  <a:lnTo>
                    <a:pt x="422" y="125"/>
                  </a:lnTo>
                  <a:lnTo>
                    <a:pt x="407" y="133"/>
                  </a:lnTo>
                  <a:lnTo>
                    <a:pt x="394" y="142"/>
                  </a:lnTo>
                  <a:lnTo>
                    <a:pt x="380" y="151"/>
                  </a:lnTo>
                  <a:lnTo>
                    <a:pt x="366" y="161"/>
                  </a:lnTo>
                  <a:lnTo>
                    <a:pt x="354" y="173"/>
                  </a:lnTo>
                  <a:lnTo>
                    <a:pt x="342" y="184"/>
                  </a:lnTo>
                  <a:lnTo>
                    <a:pt x="331" y="195"/>
                  </a:lnTo>
                  <a:lnTo>
                    <a:pt x="320" y="208"/>
                  </a:lnTo>
                  <a:lnTo>
                    <a:pt x="309" y="222"/>
                  </a:lnTo>
                  <a:lnTo>
                    <a:pt x="300" y="235"/>
                  </a:lnTo>
                  <a:lnTo>
                    <a:pt x="291" y="249"/>
                  </a:lnTo>
                  <a:lnTo>
                    <a:pt x="283" y="264"/>
                  </a:lnTo>
                  <a:lnTo>
                    <a:pt x="275" y="279"/>
                  </a:lnTo>
                  <a:lnTo>
                    <a:pt x="268" y="293"/>
                  </a:lnTo>
                  <a:lnTo>
                    <a:pt x="261" y="309"/>
                  </a:lnTo>
                  <a:lnTo>
                    <a:pt x="257" y="325"/>
                  </a:lnTo>
                  <a:lnTo>
                    <a:pt x="251" y="343"/>
                  </a:lnTo>
                  <a:lnTo>
                    <a:pt x="248" y="358"/>
                  </a:lnTo>
                  <a:lnTo>
                    <a:pt x="244" y="376"/>
                  </a:lnTo>
                  <a:lnTo>
                    <a:pt x="242" y="393"/>
                  </a:lnTo>
                  <a:lnTo>
                    <a:pt x="241" y="411"/>
                  </a:lnTo>
                  <a:lnTo>
                    <a:pt x="241" y="428"/>
                  </a:lnTo>
                  <a:lnTo>
                    <a:pt x="241" y="428"/>
                  </a:lnTo>
                  <a:lnTo>
                    <a:pt x="242" y="452"/>
                  </a:lnTo>
                  <a:lnTo>
                    <a:pt x="244" y="475"/>
                  </a:lnTo>
                  <a:lnTo>
                    <a:pt x="248" y="499"/>
                  </a:lnTo>
                  <a:lnTo>
                    <a:pt x="253" y="520"/>
                  </a:lnTo>
                  <a:lnTo>
                    <a:pt x="260" y="543"/>
                  </a:lnTo>
                  <a:lnTo>
                    <a:pt x="268" y="564"/>
                  </a:lnTo>
                  <a:lnTo>
                    <a:pt x="278" y="586"/>
                  </a:lnTo>
                  <a:lnTo>
                    <a:pt x="289" y="605"/>
                  </a:lnTo>
                  <a:lnTo>
                    <a:pt x="301" y="624"/>
                  </a:lnTo>
                  <a:lnTo>
                    <a:pt x="315" y="643"/>
                  </a:lnTo>
                  <a:lnTo>
                    <a:pt x="330" y="661"/>
                  </a:lnTo>
                  <a:lnTo>
                    <a:pt x="346" y="677"/>
                  </a:lnTo>
                  <a:lnTo>
                    <a:pt x="363" y="693"/>
                  </a:lnTo>
                  <a:lnTo>
                    <a:pt x="381" y="708"/>
                  </a:lnTo>
                  <a:lnTo>
                    <a:pt x="401" y="720"/>
                  </a:lnTo>
                  <a:lnTo>
                    <a:pt x="421" y="733"/>
                  </a:lnTo>
                  <a:lnTo>
                    <a:pt x="421" y="733"/>
                  </a:lnTo>
                  <a:lnTo>
                    <a:pt x="433" y="741"/>
                  </a:lnTo>
                  <a:lnTo>
                    <a:pt x="444" y="750"/>
                  </a:lnTo>
                  <a:lnTo>
                    <a:pt x="453" y="760"/>
                  </a:lnTo>
                  <a:lnTo>
                    <a:pt x="461" y="771"/>
                  </a:lnTo>
                  <a:lnTo>
                    <a:pt x="467" y="784"/>
                  </a:lnTo>
                  <a:lnTo>
                    <a:pt x="471" y="798"/>
                  </a:lnTo>
                  <a:lnTo>
                    <a:pt x="476" y="811"/>
                  </a:lnTo>
                  <a:lnTo>
                    <a:pt x="477" y="826"/>
                  </a:lnTo>
                  <a:lnTo>
                    <a:pt x="477" y="826"/>
                  </a:lnTo>
                  <a:close/>
                  <a:moveTo>
                    <a:pt x="668" y="1124"/>
                  </a:moveTo>
                  <a:lnTo>
                    <a:pt x="668" y="1124"/>
                  </a:lnTo>
                  <a:lnTo>
                    <a:pt x="664" y="1133"/>
                  </a:lnTo>
                  <a:lnTo>
                    <a:pt x="660" y="1142"/>
                  </a:lnTo>
                  <a:lnTo>
                    <a:pt x="654" y="1150"/>
                  </a:lnTo>
                  <a:lnTo>
                    <a:pt x="647" y="1157"/>
                  </a:lnTo>
                  <a:lnTo>
                    <a:pt x="639" y="1162"/>
                  </a:lnTo>
                  <a:lnTo>
                    <a:pt x="630" y="1166"/>
                  </a:lnTo>
                  <a:lnTo>
                    <a:pt x="620" y="1169"/>
                  </a:lnTo>
                  <a:lnTo>
                    <a:pt x="609" y="1170"/>
                  </a:lnTo>
                  <a:lnTo>
                    <a:pt x="564" y="1170"/>
                  </a:lnTo>
                  <a:lnTo>
                    <a:pt x="564" y="1170"/>
                  </a:lnTo>
                  <a:lnTo>
                    <a:pt x="554" y="1169"/>
                  </a:lnTo>
                  <a:lnTo>
                    <a:pt x="544" y="1166"/>
                  </a:lnTo>
                  <a:lnTo>
                    <a:pt x="535" y="1162"/>
                  </a:lnTo>
                  <a:lnTo>
                    <a:pt x="527" y="1157"/>
                  </a:lnTo>
                  <a:lnTo>
                    <a:pt x="520" y="1150"/>
                  </a:lnTo>
                  <a:lnTo>
                    <a:pt x="514" y="1142"/>
                  </a:lnTo>
                  <a:lnTo>
                    <a:pt x="509" y="1133"/>
                  </a:lnTo>
                  <a:lnTo>
                    <a:pt x="507" y="1124"/>
                  </a:lnTo>
                  <a:lnTo>
                    <a:pt x="483" y="1124"/>
                  </a:lnTo>
                  <a:lnTo>
                    <a:pt x="483" y="1124"/>
                  </a:lnTo>
                  <a:lnTo>
                    <a:pt x="474" y="1124"/>
                  </a:lnTo>
                  <a:lnTo>
                    <a:pt x="466" y="1122"/>
                  </a:lnTo>
                  <a:lnTo>
                    <a:pt x="457" y="1121"/>
                  </a:lnTo>
                  <a:lnTo>
                    <a:pt x="449" y="1117"/>
                  </a:lnTo>
                  <a:lnTo>
                    <a:pt x="442" y="1114"/>
                  </a:lnTo>
                  <a:lnTo>
                    <a:pt x="434" y="1109"/>
                  </a:lnTo>
                  <a:lnTo>
                    <a:pt x="427" y="1105"/>
                  </a:lnTo>
                  <a:lnTo>
                    <a:pt x="421" y="1099"/>
                  </a:lnTo>
                  <a:lnTo>
                    <a:pt x="415" y="1092"/>
                  </a:lnTo>
                  <a:lnTo>
                    <a:pt x="411" y="1085"/>
                  </a:lnTo>
                  <a:lnTo>
                    <a:pt x="406" y="1078"/>
                  </a:lnTo>
                  <a:lnTo>
                    <a:pt x="402" y="1072"/>
                  </a:lnTo>
                  <a:lnTo>
                    <a:pt x="399" y="1064"/>
                  </a:lnTo>
                  <a:lnTo>
                    <a:pt x="397" y="1054"/>
                  </a:lnTo>
                  <a:lnTo>
                    <a:pt x="396" y="1046"/>
                  </a:lnTo>
                  <a:lnTo>
                    <a:pt x="395" y="1037"/>
                  </a:lnTo>
                  <a:lnTo>
                    <a:pt x="396" y="829"/>
                  </a:lnTo>
                  <a:lnTo>
                    <a:pt x="396" y="829"/>
                  </a:lnTo>
                  <a:lnTo>
                    <a:pt x="395" y="821"/>
                  </a:lnTo>
                  <a:lnTo>
                    <a:pt x="393" y="815"/>
                  </a:lnTo>
                  <a:lnTo>
                    <a:pt x="388" y="809"/>
                  </a:lnTo>
                  <a:lnTo>
                    <a:pt x="381" y="805"/>
                  </a:lnTo>
                  <a:lnTo>
                    <a:pt x="381" y="805"/>
                  </a:lnTo>
                  <a:lnTo>
                    <a:pt x="356" y="790"/>
                  </a:lnTo>
                  <a:lnTo>
                    <a:pt x="332" y="773"/>
                  </a:lnTo>
                  <a:lnTo>
                    <a:pt x="310" y="756"/>
                  </a:lnTo>
                  <a:lnTo>
                    <a:pt x="289" y="736"/>
                  </a:lnTo>
                  <a:lnTo>
                    <a:pt x="269" y="716"/>
                  </a:lnTo>
                  <a:lnTo>
                    <a:pt x="251" y="694"/>
                  </a:lnTo>
                  <a:lnTo>
                    <a:pt x="234" y="671"/>
                  </a:lnTo>
                  <a:lnTo>
                    <a:pt x="218" y="647"/>
                  </a:lnTo>
                  <a:lnTo>
                    <a:pt x="204" y="622"/>
                  </a:lnTo>
                  <a:lnTo>
                    <a:pt x="193" y="597"/>
                  </a:lnTo>
                  <a:lnTo>
                    <a:pt x="183" y="570"/>
                  </a:lnTo>
                  <a:lnTo>
                    <a:pt x="173" y="542"/>
                  </a:lnTo>
                  <a:lnTo>
                    <a:pt x="168" y="515"/>
                  </a:lnTo>
                  <a:lnTo>
                    <a:pt x="162" y="486"/>
                  </a:lnTo>
                  <a:lnTo>
                    <a:pt x="160" y="458"/>
                  </a:lnTo>
                  <a:lnTo>
                    <a:pt x="159" y="428"/>
                  </a:lnTo>
                  <a:lnTo>
                    <a:pt x="159" y="428"/>
                  </a:lnTo>
                  <a:lnTo>
                    <a:pt x="159" y="406"/>
                  </a:lnTo>
                  <a:lnTo>
                    <a:pt x="161" y="385"/>
                  </a:lnTo>
                  <a:lnTo>
                    <a:pt x="163" y="363"/>
                  </a:lnTo>
                  <a:lnTo>
                    <a:pt x="168" y="343"/>
                  </a:lnTo>
                  <a:lnTo>
                    <a:pt x="172" y="322"/>
                  </a:lnTo>
                  <a:lnTo>
                    <a:pt x="178" y="301"/>
                  </a:lnTo>
                  <a:lnTo>
                    <a:pt x="185" y="281"/>
                  </a:lnTo>
                  <a:lnTo>
                    <a:pt x="192" y="262"/>
                  </a:lnTo>
                  <a:lnTo>
                    <a:pt x="201" y="243"/>
                  </a:lnTo>
                  <a:lnTo>
                    <a:pt x="210" y="224"/>
                  </a:lnTo>
                  <a:lnTo>
                    <a:pt x="220" y="207"/>
                  </a:lnTo>
                  <a:lnTo>
                    <a:pt x="232" y="190"/>
                  </a:lnTo>
                  <a:lnTo>
                    <a:pt x="243" y="173"/>
                  </a:lnTo>
                  <a:lnTo>
                    <a:pt x="257" y="157"/>
                  </a:lnTo>
                  <a:lnTo>
                    <a:pt x="269" y="141"/>
                  </a:lnTo>
                  <a:lnTo>
                    <a:pt x="284" y="126"/>
                  </a:lnTo>
                  <a:lnTo>
                    <a:pt x="299" y="112"/>
                  </a:lnTo>
                  <a:lnTo>
                    <a:pt x="314" y="98"/>
                  </a:lnTo>
                  <a:lnTo>
                    <a:pt x="331" y="86"/>
                  </a:lnTo>
                  <a:lnTo>
                    <a:pt x="347" y="73"/>
                  </a:lnTo>
                  <a:lnTo>
                    <a:pt x="365" y="62"/>
                  </a:lnTo>
                  <a:lnTo>
                    <a:pt x="382" y="52"/>
                  </a:lnTo>
                  <a:lnTo>
                    <a:pt x="402" y="42"/>
                  </a:lnTo>
                  <a:lnTo>
                    <a:pt x="420" y="34"/>
                  </a:lnTo>
                  <a:lnTo>
                    <a:pt x="439" y="26"/>
                  </a:lnTo>
                  <a:lnTo>
                    <a:pt x="460" y="20"/>
                  </a:lnTo>
                  <a:lnTo>
                    <a:pt x="479" y="14"/>
                  </a:lnTo>
                  <a:lnTo>
                    <a:pt x="501" y="9"/>
                  </a:lnTo>
                  <a:lnTo>
                    <a:pt x="522" y="5"/>
                  </a:lnTo>
                  <a:lnTo>
                    <a:pt x="543" y="3"/>
                  </a:lnTo>
                  <a:lnTo>
                    <a:pt x="565" y="1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609" y="1"/>
                  </a:lnTo>
                  <a:lnTo>
                    <a:pt x="631" y="3"/>
                  </a:lnTo>
                  <a:lnTo>
                    <a:pt x="652" y="5"/>
                  </a:lnTo>
                  <a:lnTo>
                    <a:pt x="673" y="9"/>
                  </a:lnTo>
                  <a:lnTo>
                    <a:pt x="694" y="14"/>
                  </a:lnTo>
                  <a:lnTo>
                    <a:pt x="714" y="20"/>
                  </a:lnTo>
                  <a:lnTo>
                    <a:pt x="734" y="26"/>
                  </a:lnTo>
                  <a:lnTo>
                    <a:pt x="753" y="34"/>
                  </a:lnTo>
                  <a:lnTo>
                    <a:pt x="773" y="42"/>
                  </a:lnTo>
                  <a:lnTo>
                    <a:pt x="791" y="52"/>
                  </a:lnTo>
                  <a:lnTo>
                    <a:pt x="809" y="62"/>
                  </a:lnTo>
                  <a:lnTo>
                    <a:pt x="826" y="73"/>
                  </a:lnTo>
                  <a:lnTo>
                    <a:pt x="843" y="86"/>
                  </a:lnTo>
                  <a:lnTo>
                    <a:pt x="859" y="98"/>
                  </a:lnTo>
                  <a:lnTo>
                    <a:pt x="875" y="112"/>
                  </a:lnTo>
                  <a:lnTo>
                    <a:pt x="890" y="126"/>
                  </a:lnTo>
                  <a:lnTo>
                    <a:pt x="904" y="141"/>
                  </a:lnTo>
                  <a:lnTo>
                    <a:pt x="918" y="157"/>
                  </a:lnTo>
                  <a:lnTo>
                    <a:pt x="930" y="173"/>
                  </a:lnTo>
                  <a:lnTo>
                    <a:pt x="942" y="190"/>
                  </a:lnTo>
                  <a:lnTo>
                    <a:pt x="953" y="207"/>
                  </a:lnTo>
                  <a:lnTo>
                    <a:pt x="963" y="224"/>
                  </a:lnTo>
                  <a:lnTo>
                    <a:pt x="974" y="243"/>
                  </a:lnTo>
                  <a:lnTo>
                    <a:pt x="981" y="262"/>
                  </a:lnTo>
                  <a:lnTo>
                    <a:pt x="989" y="281"/>
                  </a:lnTo>
                  <a:lnTo>
                    <a:pt x="996" y="301"/>
                  </a:lnTo>
                  <a:lnTo>
                    <a:pt x="1002" y="322"/>
                  </a:lnTo>
                  <a:lnTo>
                    <a:pt x="1007" y="343"/>
                  </a:lnTo>
                  <a:lnTo>
                    <a:pt x="1010" y="363"/>
                  </a:lnTo>
                  <a:lnTo>
                    <a:pt x="1013" y="385"/>
                  </a:lnTo>
                  <a:lnTo>
                    <a:pt x="1015" y="406"/>
                  </a:lnTo>
                  <a:lnTo>
                    <a:pt x="1016" y="428"/>
                  </a:lnTo>
                  <a:lnTo>
                    <a:pt x="1016" y="428"/>
                  </a:lnTo>
                  <a:lnTo>
                    <a:pt x="1015" y="458"/>
                  </a:lnTo>
                  <a:lnTo>
                    <a:pt x="1011" y="486"/>
                  </a:lnTo>
                  <a:lnTo>
                    <a:pt x="1007" y="515"/>
                  </a:lnTo>
                  <a:lnTo>
                    <a:pt x="1000" y="542"/>
                  </a:lnTo>
                  <a:lnTo>
                    <a:pt x="992" y="570"/>
                  </a:lnTo>
                  <a:lnTo>
                    <a:pt x="981" y="597"/>
                  </a:lnTo>
                  <a:lnTo>
                    <a:pt x="969" y="622"/>
                  </a:lnTo>
                  <a:lnTo>
                    <a:pt x="955" y="647"/>
                  </a:lnTo>
                  <a:lnTo>
                    <a:pt x="940" y="671"/>
                  </a:lnTo>
                  <a:lnTo>
                    <a:pt x="923" y="694"/>
                  </a:lnTo>
                  <a:lnTo>
                    <a:pt x="905" y="716"/>
                  </a:lnTo>
                  <a:lnTo>
                    <a:pt x="886" y="736"/>
                  </a:lnTo>
                  <a:lnTo>
                    <a:pt x="864" y="756"/>
                  </a:lnTo>
                  <a:lnTo>
                    <a:pt x="841" y="773"/>
                  </a:lnTo>
                  <a:lnTo>
                    <a:pt x="817" y="790"/>
                  </a:lnTo>
                  <a:lnTo>
                    <a:pt x="792" y="805"/>
                  </a:lnTo>
                  <a:lnTo>
                    <a:pt x="792" y="805"/>
                  </a:lnTo>
                  <a:lnTo>
                    <a:pt x="786" y="809"/>
                  </a:lnTo>
                  <a:lnTo>
                    <a:pt x="782" y="815"/>
                  </a:lnTo>
                  <a:lnTo>
                    <a:pt x="779" y="821"/>
                  </a:lnTo>
                  <a:lnTo>
                    <a:pt x="778" y="829"/>
                  </a:lnTo>
                  <a:lnTo>
                    <a:pt x="778" y="1037"/>
                  </a:lnTo>
                  <a:lnTo>
                    <a:pt x="778" y="1037"/>
                  </a:lnTo>
                  <a:lnTo>
                    <a:pt x="778" y="1046"/>
                  </a:lnTo>
                  <a:lnTo>
                    <a:pt x="777" y="1054"/>
                  </a:lnTo>
                  <a:lnTo>
                    <a:pt x="775" y="1064"/>
                  </a:lnTo>
                  <a:lnTo>
                    <a:pt x="772" y="1072"/>
                  </a:lnTo>
                  <a:lnTo>
                    <a:pt x="768" y="1078"/>
                  </a:lnTo>
                  <a:lnTo>
                    <a:pt x="764" y="1085"/>
                  </a:lnTo>
                  <a:lnTo>
                    <a:pt x="759" y="1092"/>
                  </a:lnTo>
                  <a:lnTo>
                    <a:pt x="753" y="1099"/>
                  </a:lnTo>
                  <a:lnTo>
                    <a:pt x="746" y="1105"/>
                  </a:lnTo>
                  <a:lnTo>
                    <a:pt x="740" y="1109"/>
                  </a:lnTo>
                  <a:lnTo>
                    <a:pt x="733" y="1114"/>
                  </a:lnTo>
                  <a:lnTo>
                    <a:pt x="725" y="1117"/>
                  </a:lnTo>
                  <a:lnTo>
                    <a:pt x="717" y="1121"/>
                  </a:lnTo>
                  <a:lnTo>
                    <a:pt x="709" y="1122"/>
                  </a:lnTo>
                  <a:lnTo>
                    <a:pt x="700" y="1124"/>
                  </a:lnTo>
                  <a:lnTo>
                    <a:pt x="692" y="1124"/>
                  </a:lnTo>
                  <a:lnTo>
                    <a:pt x="668" y="1124"/>
                  </a:lnTo>
                  <a:lnTo>
                    <a:pt x="668" y="1124"/>
                  </a:lnTo>
                  <a:close/>
                  <a:moveTo>
                    <a:pt x="1004" y="697"/>
                  </a:moveTo>
                  <a:lnTo>
                    <a:pt x="1004" y="697"/>
                  </a:lnTo>
                  <a:lnTo>
                    <a:pt x="1000" y="694"/>
                  </a:lnTo>
                  <a:lnTo>
                    <a:pt x="996" y="689"/>
                  </a:lnTo>
                  <a:lnTo>
                    <a:pt x="994" y="686"/>
                  </a:lnTo>
                  <a:lnTo>
                    <a:pt x="992" y="680"/>
                  </a:lnTo>
                  <a:lnTo>
                    <a:pt x="991" y="676"/>
                  </a:lnTo>
                  <a:lnTo>
                    <a:pt x="992" y="670"/>
                  </a:lnTo>
                  <a:lnTo>
                    <a:pt x="993" y="664"/>
                  </a:lnTo>
                  <a:lnTo>
                    <a:pt x="995" y="660"/>
                  </a:lnTo>
                  <a:lnTo>
                    <a:pt x="995" y="660"/>
                  </a:lnTo>
                  <a:lnTo>
                    <a:pt x="999" y="655"/>
                  </a:lnTo>
                  <a:lnTo>
                    <a:pt x="1002" y="652"/>
                  </a:lnTo>
                  <a:lnTo>
                    <a:pt x="1007" y="649"/>
                  </a:lnTo>
                  <a:lnTo>
                    <a:pt x="1011" y="647"/>
                  </a:lnTo>
                  <a:lnTo>
                    <a:pt x="1017" y="646"/>
                  </a:lnTo>
                  <a:lnTo>
                    <a:pt x="1021" y="646"/>
                  </a:lnTo>
                  <a:lnTo>
                    <a:pt x="1027" y="647"/>
                  </a:lnTo>
                  <a:lnTo>
                    <a:pt x="1032" y="649"/>
                  </a:lnTo>
                  <a:lnTo>
                    <a:pt x="1085" y="680"/>
                  </a:lnTo>
                  <a:lnTo>
                    <a:pt x="1085" y="680"/>
                  </a:lnTo>
                  <a:lnTo>
                    <a:pt x="1090" y="684"/>
                  </a:lnTo>
                  <a:lnTo>
                    <a:pt x="1093" y="687"/>
                  </a:lnTo>
                  <a:lnTo>
                    <a:pt x="1096" y="692"/>
                  </a:lnTo>
                  <a:lnTo>
                    <a:pt x="1098" y="697"/>
                  </a:lnTo>
                  <a:lnTo>
                    <a:pt x="1099" y="702"/>
                  </a:lnTo>
                  <a:lnTo>
                    <a:pt x="1098" y="708"/>
                  </a:lnTo>
                  <a:lnTo>
                    <a:pt x="1097" y="712"/>
                  </a:lnTo>
                  <a:lnTo>
                    <a:pt x="1094" y="718"/>
                  </a:lnTo>
                  <a:lnTo>
                    <a:pt x="1094" y="718"/>
                  </a:lnTo>
                  <a:lnTo>
                    <a:pt x="1092" y="722"/>
                  </a:lnTo>
                  <a:lnTo>
                    <a:pt x="1088" y="726"/>
                  </a:lnTo>
                  <a:lnTo>
                    <a:pt x="1083" y="728"/>
                  </a:lnTo>
                  <a:lnTo>
                    <a:pt x="1079" y="730"/>
                  </a:lnTo>
                  <a:lnTo>
                    <a:pt x="1073" y="732"/>
                  </a:lnTo>
                  <a:lnTo>
                    <a:pt x="1068" y="732"/>
                  </a:lnTo>
                  <a:lnTo>
                    <a:pt x="1063" y="730"/>
                  </a:lnTo>
                  <a:lnTo>
                    <a:pt x="1058" y="728"/>
                  </a:lnTo>
                  <a:lnTo>
                    <a:pt x="1004" y="697"/>
                  </a:lnTo>
                  <a:lnTo>
                    <a:pt x="1004" y="697"/>
                  </a:lnTo>
                  <a:close/>
                  <a:moveTo>
                    <a:pt x="1032" y="199"/>
                  </a:moveTo>
                  <a:lnTo>
                    <a:pt x="1032" y="199"/>
                  </a:lnTo>
                  <a:lnTo>
                    <a:pt x="1027" y="201"/>
                  </a:lnTo>
                  <a:lnTo>
                    <a:pt x="1021" y="202"/>
                  </a:lnTo>
                  <a:lnTo>
                    <a:pt x="1017" y="202"/>
                  </a:lnTo>
                  <a:lnTo>
                    <a:pt x="1011" y="202"/>
                  </a:lnTo>
                  <a:lnTo>
                    <a:pt x="1007" y="200"/>
                  </a:lnTo>
                  <a:lnTo>
                    <a:pt x="1002" y="198"/>
                  </a:lnTo>
                  <a:lnTo>
                    <a:pt x="999" y="193"/>
                  </a:lnTo>
                  <a:lnTo>
                    <a:pt x="995" y="188"/>
                  </a:lnTo>
                  <a:lnTo>
                    <a:pt x="995" y="188"/>
                  </a:lnTo>
                  <a:lnTo>
                    <a:pt x="993" y="184"/>
                  </a:lnTo>
                  <a:lnTo>
                    <a:pt x="992" y="178"/>
                  </a:lnTo>
                  <a:lnTo>
                    <a:pt x="991" y="174"/>
                  </a:lnTo>
                  <a:lnTo>
                    <a:pt x="992" y="168"/>
                  </a:lnTo>
                  <a:lnTo>
                    <a:pt x="994" y="163"/>
                  </a:lnTo>
                  <a:lnTo>
                    <a:pt x="996" y="159"/>
                  </a:lnTo>
                  <a:lnTo>
                    <a:pt x="1000" y="155"/>
                  </a:lnTo>
                  <a:lnTo>
                    <a:pt x="1004" y="152"/>
                  </a:lnTo>
                  <a:lnTo>
                    <a:pt x="1058" y="121"/>
                  </a:lnTo>
                  <a:lnTo>
                    <a:pt x="1058" y="121"/>
                  </a:lnTo>
                  <a:lnTo>
                    <a:pt x="1063" y="119"/>
                  </a:lnTo>
                  <a:lnTo>
                    <a:pt x="1068" y="118"/>
                  </a:lnTo>
                  <a:lnTo>
                    <a:pt x="1073" y="118"/>
                  </a:lnTo>
                  <a:lnTo>
                    <a:pt x="1079" y="119"/>
                  </a:lnTo>
                  <a:lnTo>
                    <a:pt x="1083" y="120"/>
                  </a:lnTo>
                  <a:lnTo>
                    <a:pt x="1088" y="123"/>
                  </a:lnTo>
                  <a:lnTo>
                    <a:pt x="1092" y="127"/>
                  </a:lnTo>
                  <a:lnTo>
                    <a:pt x="1094" y="131"/>
                  </a:lnTo>
                  <a:lnTo>
                    <a:pt x="1094" y="131"/>
                  </a:lnTo>
                  <a:lnTo>
                    <a:pt x="1097" y="136"/>
                  </a:lnTo>
                  <a:lnTo>
                    <a:pt x="1098" y="142"/>
                  </a:lnTo>
                  <a:lnTo>
                    <a:pt x="1099" y="146"/>
                  </a:lnTo>
                  <a:lnTo>
                    <a:pt x="1098" y="152"/>
                  </a:lnTo>
                  <a:lnTo>
                    <a:pt x="1096" y="157"/>
                  </a:lnTo>
                  <a:lnTo>
                    <a:pt x="1093" y="161"/>
                  </a:lnTo>
                  <a:lnTo>
                    <a:pt x="1090" y="166"/>
                  </a:lnTo>
                  <a:lnTo>
                    <a:pt x="1085" y="168"/>
                  </a:lnTo>
                  <a:lnTo>
                    <a:pt x="1032" y="199"/>
                  </a:lnTo>
                  <a:lnTo>
                    <a:pt x="1032" y="199"/>
                  </a:lnTo>
                  <a:close/>
                  <a:moveTo>
                    <a:pt x="1085" y="452"/>
                  </a:moveTo>
                  <a:lnTo>
                    <a:pt x="1085" y="452"/>
                  </a:lnTo>
                  <a:lnTo>
                    <a:pt x="1080" y="451"/>
                  </a:lnTo>
                  <a:lnTo>
                    <a:pt x="1075" y="450"/>
                  </a:lnTo>
                  <a:lnTo>
                    <a:pt x="1069" y="447"/>
                  </a:lnTo>
                  <a:lnTo>
                    <a:pt x="1066" y="444"/>
                  </a:lnTo>
                  <a:lnTo>
                    <a:pt x="1063" y="439"/>
                  </a:lnTo>
                  <a:lnTo>
                    <a:pt x="1060" y="435"/>
                  </a:lnTo>
                  <a:lnTo>
                    <a:pt x="1058" y="430"/>
                  </a:lnTo>
                  <a:lnTo>
                    <a:pt x="1058" y="425"/>
                  </a:lnTo>
                  <a:lnTo>
                    <a:pt x="1058" y="425"/>
                  </a:lnTo>
                  <a:lnTo>
                    <a:pt x="1058" y="419"/>
                  </a:lnTo>
                  <a:lnTo>
                    <a:pt x="1060" y="413"/>
                  </a:lnTo>
                  <a:lnTo>
                    <a:pt x="1063" y="409"/>
                  </a:lnTo>
                  <a:lnTo>
                    <a:pt x="1066" y="405"/>
                  </a:lnTo>
                  <a:lnTo>
                    <a:pt x="1069" y="402"/>
                  </a:lnTo>
                  <a:lnTo>
                    <a:pt x="1075" y="400"/>
                  </a:lnTo>
                  <a:lnTo>
                    <a:pt x="1080" y="397"/>
                  </a:lnTo>
                  <a:lnTo>
                    <a:pt x="1085" y="397"/>
                  </a:lnTo>
                  <a:lnTo>
                    <a:pt x="1146" y="397"/>
                  </a:lnTo>
                  <a:lnTo>
                    <a:pt x="1146" y="397"/>
                  </a:lnTo>
                  <a:lnTo>
                    <a:pt x="1152" y="397"/>
                  </a:lnTo>
                  <a:lnTo>
                    <a:pt x="1157" y="400"/>
                  </a:lnTo>
                  <a:lnTo>
                    <a:pt x="1162" y="402"/>
                  </a:lnTo>
                  <a:lnTo>
                    <a:pt x="1165" y="405"/>
                  </a:lnTo>
                  <a:lnTo>
                    <a:pt x="1169" y="409"/>
                  </a:lnTo>
                  <a:lnTo>
                    <a:pt x="1171" y="413"/>
                  </a:lnTo>
                  <a:lnTo>
                    <a:pt x="1173" y="419"/>
                  </a:lnTo>
                  <a:lnTo>
                    <a:pt x="1173" y="425"/>
                  </a:lnTo>
                  <a:lnTo>
                    <a:pt x="1173" y="425"/>
                  </a:lnTo>
                  <a:lnTo>
                    <a:pt x="1173" y="430"/>
                  </a:lnTo>
                  <a:lnTo>
                    <a:pt x="1171" y="435"/>
                  </a:lnTo>
                  <a:lnTo>
                    <a:pt x="1169" y="439"/>
                  </a:lnTo>
                  <a:lnTo>
                    <a:pt x="1165" y="444"/>
                  </a:lnTo>
                  <a:lnTo>
                    <a:pt x="1162" y="447"/>
                  </a:lnTo>
                  <a:lnTo>
                    <a:pt x="1157" y="450"/>
                  </a:lnTo>
                  <a:lnTo>
                    <a:pt x="1152" y="451"/>
                  </a:lnTo>
                  <a:lnTo>
                    <a:pt x="1146" y="452"/>
                  </a:lnTo>
                  <a:lnTo>
                    <a:pt x="1085" y="452"/>
                  </a:lnTo>
                  <a:lnTo>
                    <a:pt x="1085" y="452"/>
                  </a:lnTo>
                  <a:close/>
                  <a:moveTo>
                    <a:pt x="169" y="152"/>
                  </a:moveTo>
                  <a:lnTo>
                    <a:pt x="169" y="152"/>
                  </a:lnTo>
                  <a:lnTo>
                    <a:pt x="173" y="155"/>
                  </a:lnTo>
                  <a:lnTo>
                    <a:pt x="177" y="159"/>
                  </a:lnTo>
                  <a:lnTo>
                    <a:pt x="180" y="163"/>
                  </a:lnTo>
                  <a:lnTo>
                    <a:pt x="181" y="168"/>
                  </a:lnTo>
                  <a:lnTo>
                    <a:pt x="183" y="174"/>
                  </a:lnTo>
                  <a:lnTo>
                    <a:pt x="183" y="178"/>
                  </a:lnTo>
                  <a:lnTo>
                    <a:pt x="181" y="184"/>
                  </a:lnTo>
                  <a:lnTo>
                    <a:pt x="179" y="188"/>
                  </a:lnTo>
                  <a:lnTo>
                    <a:pt x="179" y="188"/>
                  </a:lnTo>
                  <a:lnTo>
                    <a:pt x="176" y="193"/>
                  </a:lnTo>
                  <a:lnTo>
                    <a:pt x="172" y="198"/>
                  </a:lnTo>
                  <a:lnTo>
                    <a:pt x="168" y="200"/>
                  </a:lnTo>
                  <a:lnTo>
                    <a:pt x="162" y="202"/>
                  </a:lnTo>
                  <a:lnTo>
                    <a:pt x="157" y="202"/>
                  </a:lnTo>
                  <a:lnTo>
                    <a:pt x="152" y="202"/>
                  </a:lnTo>
                  <a:lnTo>
                    <a:pt x="147" y="201"/>
                  </a:lnTo>
                  <a:lnTo>
                    <a:pt x="142" y="199"/>
                  </a:lnTo>
                  <a:lnTo>
                    <a:pt x="89" y="168"/>
                  </a:lnTo>
                  <a:lnTo>
                    <a:pt x="89" y="168"/>
                  </a:lnTo>
                  <a:lnTo>
                    <a:pt x="84" y="166"/>
                  </a:lnTo>
                  <a:lnTo>
                    <a:pt x="81" y="161"/>
                  </a:lnTo>
                  <a:lnTo>
                    <a:pt x="78" y="157"/>
                  </a:lnTo>
                  <a:lnTo>
                    <a:pt x="76" y="152"/>
                  </a:lnTo>
                  <a:lnTo>
                    <a:pt x="75" y="146"/>
                  </a:lnTo>
                  <a:lnTo>
                    <a:pt x="75" y="142"/>
                  </a:lnTo>
                  <a:lnTo>
                    <a:pt x="76" y="136"/>
                  </a:lnTo>
                  <a:lnTo>
                    <a:pt x="79" y="131"/>
                  </a:lnTo>
                  <a:lnTo>
                    <a:pt x="79" y="131"/>
                  </a:lnTo>
                  <a:lnTo>
                    <a:pt x="82" y="127"/>
                  </a:lnTo>
                  <a:lnTo>
                    <a:pt x="86" y="123"/>
                  </a:lnTo>
                  <a:lnTo>
                    <a:pt x="90" y="120"/>
                  </a:lnTo>
                  <a:lnTo>
                    <a:pt x="96" y="119"/>
                  </a:lnTo>
                  <a:lnTo>
                    <a:pt x="100" y="118"/>
                  </a:lnTo>
                  <a:lnTo>
                    <a:pt x="106" y="118"/>
                  </a:lnTo>
                  <a:lnTo>
                    <a:pt x="111" y="119"/>
                  </a:lnTo>
                  <a:lnTo>
                    <a:pt x="116" y="121"/>
                  </a:lnTo>
                  <a:lnTo>
                    <a:pt x="169" y="152"/>
                  </a:lnTo>
                  <a:lnTo>
                    <a:pt x="169" y="152"/>
                  </a:lnTo>
                  <a:close/>
                  <a:moveTo>
                    <a:pt x="142" y="649"/>
                  </a:moveTo>
                  <a:lnTo>
                    <a:pt x="142" y="649"/>
                  </a:lnTo>
                  <a:lnTo>
                    <a:pt x="147" y="647"/>
                  </a:lnTo>
                  <a:lnTo>
                    <a:pt x="152" y="646"/>
                  </a:lnTo>
                  <a:lnTo>
                    <a:pt x="157" y="646"/>
                  </a:lnTo>
                  <a:lnTo>
                    <a:pt x="162" y="647"/>
                  </a:lnTo>
                  <a:lnTo>
                    <a:pt x="168" y="649"/>
                  </a:lnTo>
                  <a:lnTo>
                    <a:pt x="172" y="652"/>
                  </a:lnTo>
                  <a:lnTo>
                    <a:pt x="176" y="655"/>
                  </a:lnTo>
                  <a:lnTo>
                    <a:pt x="179" y="660"/>
                  </a:lnTo>
                  <a:lnTo>
                    <a:pt x="179" y="660"/>
                  </a:lnTo>
                  <a:lnTo>
                    <a:pt x="181" y="664"/>
                  </a:lnTo>
                  <a:lnTo>
                    <a:pt x="183" y="670"/>
                  </a:lnTo>
                  <a:lnTo>
                    <a:pt x="183" y="676"/>
                  </a:lnTo>
                  <a:lnTo>
                    <a:pt x="181" y="680"/>
                  </a:lnTo>
                  <a:lnTo>
                    <a:pt x="180" y="686"/>
                  </a:lnTo>
                  <a:lnTo>
                    <a:pt x="177" y="689"/>
                  </a:lnTo>
                  <a:lnTo>
                    <a:pt x="173" y="694"/>
                  </a:lnTo>
                  <a:lnTo>
                    <a:pt x="169" y="697"/>
                  </a:lnTo>
                  <a:lnTo>
                    <a:pt x="116" y="728"/>
                  </a:lnTo>
                  <a:lnTo>
                    <a:pt x="116" y="728"/>
                  </a:lnTo>
                  <a:lnTo>
                    <a:pt x="111" y="730"/>
                  </a:lnTo>
                  <a:lnTo>
                    <a:pt x="106" y="732"/>
                  </a:lnTo>
                  <a:lnTo>
                    <a:pt x="100" y="732"/>
                  </a:lnTo>
                  <a:lnTo>
                    <a:pt x="96" y="730"/>
                  </a:lnTo>
                  <a:lnTo>
                    <a:pt x="90" y="728"/>
                  </a:lnTo>
                  <a:lnTo>
                    <a:pt x="86" y="726"/>
                  </a:lnTo>
                  <a:lnTo>
                    <a:pt x="82" y="722"/>
                  </a:lnTo>
                  <a:lnTo>
                    <a:pt x="79" y="718"/>
                  </a:lnTo>
                  <a:lnTo>
                    <a:pt x="79" y="718"/>
                  </a:lnTo>
                  <a:lnTo>
                    <a:pt x="76" y="712"/>
                  </a:lnTo>
                  <a:lnTo>
                    <a:pt x="75" y="708"/>
                  </a:lnTo>
                  <a:lnTo>
                    <a:pt x="75" y="702"/>
                  </a:lnTo>
                  <a:lnTo>
                    <a:pt x="76" y="697"/>
                  </a:lnTo>
                  <a:lnTo>
                    <a:pt x="78" y="692"/>
                  </a:lnTo>
                  <a:lnTo>
                    <a:pt x="81" y="687"/>
                  </a:lnTo>
                  <a:lnTo>
                    <a:pt x="84" y="684"/>
                  </a:lnTo>
                  <a:lnTo>
                    <a:pt x="89" y="680"/>
                  </a:lnTo>
                  <a:lnTo>
                    <a:pt x="142" y="649"/>
                  </a:lnTo>
                  <a:lnTo>
                    <a:pt x="142" y="649"/>
                  </a:lnTo>
                  <a:close/>
                  <a:moveTo>
                    <a:pt x="89" y="397"/>
                  </a:moveTo>
                  <a:lnTo>
                    <a:pt x="89" y="397"/>
                  </a:lnTo>
                  <a:lnTo>
                    <a:pt x="94" y="397"/>
                  </a:lnTo>
                  <a:lnTo>
                    <a:pt x="99" y="400"/>
                  </a:lnTo>
                  <a:lnTo>
                    <a:pt x="104" y="402"/>
                  </a:lnTo>
                  <a:lnTo>
                    <a:pt x="108" y="405"/>
                  </a:lnTo>
                  <a:lnTo>
                    <a:pt x="112" y="409"/>
                  </a:lnTo>
                  <a:lnTo>
                    <a:pt x="114" y="413"/>
                  </a:lnTo>
                  <a:lnTo>
                    <a:pt x="115" y="419"/>
                  </a:lnTo>
                  <a:lnTo>
                    <a:pt x="116" y="425"/>
                  </a:lnTo>
                  <a:lnTo>
                    <a:pt x="116" y="425"/>
                  </a:lnTo>
                  <a:lnTo>
                    <a:pt x="115" y="430"/>
                  </a:lnTo>
                  <a:lnTo>
                    <a:pt x="114" y="435"/>
                  </a:lnTo>
                  <a:lnTo>
                    <a:pt x="112" y="439"/>
                  </a:lnTo>
                  <a:lnTo>
                    <a:pt x="108" y="444"/>
                  </a:lnTo>
                  <a:lnTo>
                    <a:pt x="104" y="447"/>
                  </a:lnTo>
                  <a:lnTo>
                    <a:pt x="99" y="450"/>
                  </a:lnTo>
                  <a:lnTo>
                    <a:pt x="94" y="451"/>
                  </a:lnTo>
                  <a:lnTo>
                    <a:pt x="89" y="452"/>
                  </a:lnTo>
                  <a:lnTo>
                    <a:pt x="27" y="452"/>
                  </a:lnTo>
                  <a:lnTo>
                    <a:pt x="27" y="452"/>
                  </a:lnTo>
                  <a:lnTo>
                    <a:pt x="22" y="451"/>
                  </a:lnTo>
                  <a:lnTo>
                    <a:pt x="17" y="450"/>
                  </a:lnTo>
                  <a:lnTo>
                    <a:pt x="13" y="447"/>
                  </a:lnTo>
                  <a:lnTo>
                    <a:pt x="8" y="444"/>
                  </a:lnTo>
                  <a:lnTo>
                    <a:pt x="5" y="439"/>
                  </a:lnTo>
                  <a:lnTo>
                    <a:pt x="2" y="435"/>
                  </a:lnTo>
                  <a:lnTo>
                    <a:pt x="1" y="430"/>
                  </a:lnTo>
                  <a:lnTo>
                    <a:pt x="0" y="425"/>
                  </a:lnTo>
                  <a:lnTo>
                    <a:pt x="0" y="425"/>
                  </a:lnTo>
                  <a:lnTo>
                    <a:pt x="1" y="419"/>
                  </a:lnTo>
                  <a:lnTo>
                    <a:pt x="2" y="413"/>
                  </a:lnTo>
                  <a:lnTo>
                    <a:pt x="5" y="409"/>
                  </a:lnTo>
                  <a:lnTo>
                    <a:pt x="8" y="405"/>
                  </a:lnTo>
                  <a:lnTo>
                    <a:pt x="13" y="402"/>
                  </a:lnTo>
                  <a:lnTo>
                    <a:pt x="17" y="400"/>
                  </a:lnTo>
                  <a:lnTo>
                    <a:pt x="22" y="397"/>
                  </a:lnTo>
                  <a:lnTo>
                    <a:pt x="27" y="397"/>
                  </a:lnTo>
                  <a:lnTo>
                    <a:pt x="89" y="397"/>
                  </a:lnTo>
                  <a:lnTo>
                    <a:pt x="89" y="397"/>
                  </a:lnTo>
                  <a:close/>
                  <a:moveTo>
                    <a:pt x="381" y="303"/>
                  </a:moveTo>
                  <a:lnTo>
                    <a:pt x="381" y="303"/>
                  </a:lnTo>
                  <a:lnTo>
                    <a:pt x="380" y="297"/>
                  </a:lnTo>
                  <a:lnTo>
                    <a:pt x="380" y="292"/>
                  </a:lnTo>
                  <a:lnTo>
                    <a:pt x="381" y="287"/>
                  </a:lnTo>
                  <a:lnTo>
                    <a:pt x="383" y="282"/>
                  </a:lnTo>
                  <a:lnTo>
                    <a:pt x="386" y="277"/>
                  </a:lnTo>
                  <a:lnTo>
                    <a:pt x="390" y="274"/>
                  </a:lnTo>
                  <a:lnTo>
                    <a:pt x="395" y="271"/>
                  </a:lnTo>
                  <a:lnTo>
                    <a:pt x="399" y="268"/>
                  </a:lnTo>
                  <a:lnTo>
                    <a:pt x="399" y="268"/>
                  </a:lnTo>
                  <a:lnTo>
                    <a:pt x="405" y="268"/>
                  </a:lnTo>
                  <a:lnTo>
                    <a:pt x="410" y="268"/>
                  </a:lnTo>
                  <a:lnTo>
                    <a:pt x="415" y="270"/>
                  </a:lnTo>
                  <a:lnTo>
                    <a:pt x="420" y="271"/>
                  </a:lnTo>
                  <a:lnTo>
                    <a:pt x="425" y="274"/>
                  </a:lnTo>
                  <a:lnTo>
                    <a:pt x="428" y="277"/>
                  </a:lnTo>
                  <a:lnTo>
                    <a:pt x="431" y="282"/>
                  </a:lnTo>
                  <a:lnTo>
                    <a:pt x="434" y="288"/>
                  </a:lnTo>
                  <a:lnTo>
                    <a:pt x="449" y="341"/>
                  </a:lnTo>
                  <a:lnTo>
                    <a:pt x="449" y="341"/>
                  </a:lnTo>
                  <a:lnTo>
                    <a:pt x="477" y="331"/>
                  </a:lnTo>
                  <a:lnTo>
                    <a:pt x="507" y="323"/>
                  </a:lnTo>
                  <a:lnTo>
                    <a:pt x="507" y="323"/>
                  </a:lnTo>
                  <a:lnTo>
                    <a:pt x="508" y="323"/>
                  </a:lnTo>
                  <a:lnTo>
                    <a:pt x="508" y="323"/>
                  </a:lnTo>
                  <a:lnTo>
                    <a:pt x="533" y="319"/>
                  </a:lnTo>
                  <a:lnTo>
                    <a:pt x="559" y="316"/>
                  </a:lnTo>
                  <a:lnTo>
                    <a:pt x="559" y="275"/>
                  </a:lnTo>
                  <a:lnTo>
                    <a:pt x="559" y="275"/>
                  </a:lnTo>
                  <a:lnTo>
                    <a:pt x="560" y="270"/>
                  </a:lnTo>
                  <a:lnTo>
                    <a:pt x="562" y="264"/>
                  </a:lnTo>
                  <a:lnTo>
                    <a:pt x="564" y="259"/>
                  </a:lnTo>
                  <a:lnTo>
                    <a:pt x="567" y="256"/>
                  </a:lnTo>
                  <a:lnTo>
                    <a:pt x="572" y="252"/>
                  </a:lnTo>
                  <a:lnTo>
                    <a:pt x="576" y="250"/>
                  </a:lnTo>
                  <a:lnTo>
                    <a:pt x="581" y="248"/>
                  </a:lnTo>
                  <a:lnTo>
                    <a:pt x="587" y="248"/>
                  </a:lnTo>
                  <a:lnTo>
                    <a:pt x="587" y="248"/>
                  </a:lnTo>
                  <a:lnTo>
                    <a:pt x="592" y="248"/>
                  </a:lnTo>
                  <a:lnTo>
                    <a:pt x="598" y="250"/>
                  </a:lnTo>
                  <a:lnTo>
                    <a:pt x="603" y="252"/>
                  </a:lnTo>
                  <a:lnTo>
                    <a:pt x="606" y="256"/>
                  </a:lnTo>
                  <a:lnTo>
                    <a:pt x="609" y="259"/>
                  </a:lnTo>
                  <a:lnTo>
                    <a:pt x="612" y="264"/>
                  </a:lnTo>
                  <a:lnTo>
                    <a:pt x="614" y="270"/>
                  </a:lnTo>
                  <a:lnTo>
                    <a:pt x="614" y="275"/>
                  </a:lnTo>
                  <a:lnTo>
                    <a:pt x="614" y="316"/>
                  </a:lnTo>
                  <a:lnTo>
                    <a:pt x="614" y="316"/>
                  </a:lnTo>
                  <a:lnTo>
                    <a:pt x="640" y="319"/>
                  </a:lnTo>
                  <a:lnTo>
                    <a:pt x="667" y="323"/>
                  </a:lnTo>
                  <a:lnTo>
                    <a:pt x="667" y="324"/>
                  </a:lnTo>
                  <a:lnTo>
                    <a:pt x="667" y="323"/>
                  </a:lnTo>
                  <a:lnTo>
                    <a:pt x="667" y="323"/>
                  </a:lnTo>
                  <a:lnTo>
                    <a:pt x="696" y="331"/>
                  </a:lnTo>
                  <a:lnTo>
                    <a:pt x="725" y="341"/>
                  </a:lnTo>
                  <a:lnTo>
                    <a:pt x="741" y="288"/>
                  </a:lnTo>
                  <a:lnTo>
                    <a:pt x="741" y="288"/>
                  </a:lnTo>
                  <a:lnTo>
                    <a:pt x="743" y="282"/>
                  </a:lnTo>
                  <a:lnTo>
                    <a:pt x="745" y="277"/>
                  </a:lnTo>
                  <a:lnTo>
                    <a:pt x="749" y="274"/>
                  </a:lnTo>
                  <a:lnTo>
                    <a:pt x="753" y="271"/>
                  </a:lnTo>
                  <a:lnTo>
                    <a:pt x="758" y="270"/>
                  </a:lnTo>
                  <a:lnTo>
                    <a:pt x="764" y="268"/>
                  </a:lnTo>
                  <a:lnTo>
                    <a:pt x="769" y="268"/>
                  </a:lnTo>
                  <a:lnTo>
                    <a:pt x="774" y="268"/>
                  </a:lnTo>
                  <a:lnTo>
                    <a:pt x="774" y="268"/>
                  </a:lnTo>
                  <a:lnTo>
                    <a:pt x="779" y="271"/>
                  </a:lnTo>
                  <a:lnTo>
                    <a:pt x="784" y="274"/>
                  </a:lnTo>
                  <a:lnTo>
                    <a:pt x="787" y="277"/>
                  </a:lnTo>
                  <a:lnTo>
                    <a:pt x="791" y="282"/>
                  </a:lnTo>
                  <a:lnTo>
                    <a:pt x="793" y="287"/>
                  </a:lnTo>
                  <a:lnTo>
                    <a:pt x="793" y="292"/>
                  </a:lnTo>
                  <a:lnTo>
                    <a:pt x="794" y="297"/>
                  </a:lnTo>
                  <a:lnTo>
                    <a:pt x="793" y="303"/>
                  </a:lnTo>
                  <a:lnTo>
                    <a:pt x="693" y="646"/>
                  </a:lnTo>
                  <a:lnTo>
                    <a:pt x="693" y="646"/>
                  </a:lnTo>
                  <a:lnTo>
                    <a:pt x="690" y="652"/>
                  </a:lnTo>
                  <a:lnTo>
                    <a:pt x="687" y="656"/>
                  </a:lnTo>
                  <a:lnTo>
                    <a:pt x="684" y="660"/>
                  </a:lnTo>
                  <a:lnTo>
                    <a:pt x="679" y="663"/>
                  </a:lnTo>
                  <a:lnTo>
                    <a:pt x="674" y="664"/>
                  </a:lnTo>
                  <a:lnTo>
                    <a:pt x="670" y="665"/>
                  </a:lnTo>
                  <a:lnTo>
                    <a:pt x="664" y="667"/>
                  </a:lnTo>
                  <a:lnTo>
                    <a:pt x="659" y="665"/>
                  </a:lnTo>
                  <a:lnTo>
                    <a:pt x="659" y="665"/>
                  </a:lnTo>
                  <a:lnTo>
                    <a:pt x="654" y="663"/>
                  </a:lnTo>
                  <a:lnTo>
                    <a:pt x="649" y="660"/>
                  </a:lnTo>
                  <a:lnTo>
                    <a:pt x="645" y="656"/>
                  </a:lnTo>
                  <a:lnTo>
                    <a:pt x="643" y="652"/>
                  </a:lnTo>
                  <a:lnTo>
                    <a:pt x="640" y="647"/>
                  </a:lnTo>
                  <a:lnTo>
                    <a:pt x="639" y="643"/>
                  </a:lnTo>
                  <a:lnTo>
                    <a:pt x="639" y="637"/>
                  </a:lnTo>
                  <a:lnTo>
                    <a:pt x="640" y="631"/>
                  </a:lnTo>
                  <a:lnTo>
                    <a:pt x="710" y="394"/>
                  </a:lnTo>
                  <a:lnTo>
                    <a:pt x="710" y="394"/>
                  </a:lnTo>
                  <a:lnTo>
                    <a:pt x="684" y="385"/>
                  </a:lnTo>
                  <a:lnTo>
                    <a:pt x="655" y="377"/>
                  </a:lnTo>
                  <a:lnTo>
                    <a:pt x="655" y="377"/>
                  </a:lnTo>
                  <a:lnTo>
                    <a:pt x="655" y="377"/>
                  </a:lnTo>
                  <a:lnTo>
                    <a:pt x="636" y="373"/>
                  </a:lnTo>
                  <a:lnTo>
                    <a:pt x="614" y="371"/>
                  </a:lnTo>
                  <a:lnTo>
                    <a:pt x="614" y="438"/>
                  </a:lnTo>
                  <a:lnTo>
                    <a:pt x="614" y="438"/>
                  </a:lnTo>
                  <a:lnTo>
                    <a:pt x="614" y="443"/>
                  </a:lnTo>
                  <a:lnTo>
                    <a:pt x="612" y="449"/>
                  </a:lnTo>
                  <a:lnTo>
                    <a:pt x="609" y="453"/>
                  </a:lnTo>
                  <a:lnTo>
                    <a:pt x="606" y="457"/>
                  </a:lnTo>
                  <a:lnTo>
                    <a:pt x="603" y="460"/>
                  </a:lnTo>
                  <a:lnTo>
                    <a:pt x="598" y="463"/>
                  </a:lnTo>
                  <a:lnTo>
                    <a:pt x="592" y="465"/>
                  </a:lnTo>
                  <a:lnTo>
                    <a:pt x="587" y="466"/>
                  </a:lnTo>
                  <a:lnTo>
                    <a:pt x="587" y="466"/>
                  </a:lnTo>
                  <a:lnTo>
                    <a:pt x="581" y="465"/>
                  </a:lnTo>
                  <a:lnTo>
                    <a:pt x="576" y="463"/>
                  </a:lnTo>
                  <a:lnTo>
                    <a:pt x="572" y="460"/>
                  </a:lnTo>
                  <a:lnTo>
                    <a:pt x="567" y="457"/>
                  </a:lnTo>
                  <a:lnTo>
                    <a:pt x="564" y="453"/>
                  </a:lnTo>
                  <a:lnTo>
                    <a:pt x="562" y="449"/>
                  </a:lnTo>
                  <a:lnTo>
                    <a:pt x="560" y="443"/>
                  </a:lnTo>
                  <a:lnTo>
                    <a:pt x="559" y="438"/>
                  </a:lnTo>
                  <a:lnTo>
                    <a:pt x="559" y="371"/>
                  </a:lnTo>
                  <a:lnTo>
                    <a:pt x="559" y="371"/>
                  </a:lnTo>
                  <a:lnTo>
                    <a:pt x="539" y="373"/>
                  </a:lnTo>
                  <a:lnTo>
                    <a:pt x="519" y="377"/>
                  </a:lnTo>
                  <a:lnTo>
                    <a:pt x="519" y="377"/>
                  </a:lnTo>
                  <a:lnTo>
                    <a:pt x="518" y="377"/>
                  </a:lnTo>
                  <a:lnTo>
                    <a:pt x="518" y="377"/>
                  </a:lnTo>
                  <a:lnTo>
                    <a:pt x="491" y="385"/>
                  </a:lnTo>
                  <a:lnTo>
                    <a:pt x="464" y="394"/>
                  </a:lnTo>
                  <a:lnTo>
                    <a:pt x="534" y="631"/>
                  </a:lnTo>
                  <a:lnTo>
                    <a:pt x="534" y="631"/>
                  </a:lnTo>
                  <a:lnTo>
                    <a:pt x="534" y="637"/>
                  </a:lnTo>
                  <a:lnTo>
                    <a:pt x="534" y="643"/>
                  </a:lnTo>
                  <a:lnTo>
                    <a:pt x="533" y="647"/>
                  </a:lnTo>
                  <a:lnTo>
                    <a:pt x="532" y="652"/>
                  </a:lnTo>
                  <a:lnTo>
                    <a:pt x="528" y="656"/>
                  </a:lnTo>
                  <a:lnTo>
                    <a:pt x="525" y="660"/>
                  </a:lnTo>
                  <a:lnTo>
                    <a:pt x="520" y="663"/>
                  </a:lnTo>
                  <a:lnTo>
                    <a:pt x="515" y="665"/>
                  </a:lnTo>
                  <a:lnTo>
                    <a:pt x="515" y="665"/>
                  </a:lnTo>
                  <a:lnTo>
                    <a:pt x="510" y="667"/>
                  </a:lnTo>
                  <a:lnTo>
                    <a:pt x="504" y="665"/>
                  </a:lnTo>
                  <a:lnTo>
                    <a:pt x="499" y="664"/>
                  </a:lnTo>
                  <a:lnTo>
                    <a:pt x="494" y="663"/>
                  </a:lnTo>
                  <a:lnTo>
                    <a:pt x="490" y="660"/>
                  </a:lnTo>
                  <a:lnTo>
                    <a:pt x="486" y="656"/>
                  </a:lnTo>
                  <a:lnTo>
                    <a:pt x="483" y="652"/>
                  </a:lnTo>
                  <a:lnTo>
                    <a:pt x="482" y="646"/>
                  </a:lnTo>
                  <a:lnTo>
                    <a:pt x="381" y="303"/>
                  </a:lnTo>
                  <a:lnTo>
                    <a:pt x="381" y="303"/>
                  </a:lnTo>
                  <a:close/>
                </a:path>
              </a:pathLst>
            </a:custGeom>
            <a:solidFill>
              <a:srgbClr val="222D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</p:grpSp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460079875"/>
              </p:ext>
            </p:extLst>
          </p:nvPr>
        </p:nvGraphicFramePr>
        <p:xfrm>
          <a:off x="3858770" y="1432267"/>
          <a:ext cx="1427710" cy="1407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타원 12"/>
          <p:cNvSpPr/>
          <p:nvPr/>
        </p:nvSpPr>
        <p:spPr>
          <a:xfrm>
            <a:off x="3980028" y="1543556"/>
            <a:ext cx="1185192" cy="1185192"/>
          </a:xfrm>
          <a:prstGeom prst="ellipse">
            <a:avLst/>
          </a:prstGeom>
          <a:ln w="12700">
            <a:solidFill>
              <a:srgbClr val="222D4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168149" y="2023370"/>
            <a:ext cx="808952" cy="225563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2pPr marL="0"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kumimoji="0" sz="1600" b="1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Sans Serif" pitchFamily="34" charset="0"/>
                <a:ea typeface="Yoon 윤고딕 550_TT" pitchFamily="18" charset="-127"/>
                <a:cs typeface="Microsoft Sans Serif" pitchFamily="34" charset="0"/>
              </a:defRPr>
            </a:lvl2pPr>
          </a:lstStyle>
          <a:p>
            <a:pPr lvl="1" algn="ctr"/>
            <a:r>
              <a:rPr lang="en-US" altLang="ko-KR" sz="1800" dirty="0" smtClean="0">
                <a:solidFill>
                  <a:srgbClr val="222D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r>
              <a:rPr lang="en-US" altLang="ko-KR" sz="1400" dirty="0" smtClean="0">
                <a:solidFill>
                  <a:srgbClr val="222D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altLang="ko-KR" sz="1400" dirty="0">
              <a:solidFill>
                <a:srgbClr val="222D4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3706317" y="3189492"/>
            <a:ext cx="1732617" cy="1572683"/>
            <a:chOff x="3525308" y="4138782"/>
            <a:chExt cx="2119833" cy="1738490"/>
          </a:xfrm>
        </p:grpSpPr>
        <p:sp>
          <p:nvSpPr>
            <p:cNvPr id="27" name="Rectangle 3"/>
            <p:cNvSpPr txBox="1">
              <a:spLocks noChangeArrowheads="1"/>
            </p:cNvSpPr>
            <p:nvPr/>
          </p:nvSpPr>
          <p:spPr bwMode="auto">
            <a:xfrm>
              <a:off x="3561818" y="4328787"/>
              <a:ext cx="2046812" cy="27218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r" fontAlgn="auto">
                <a:spcAft>
                  <a:spcPts val="0"/>
                </a:spcAft>
                <a:defRPr/>
              </a:pPr>
              <a:r>
                <a:rPr lang="zh-CN" altLang="en-US" sz="1600" b="1" dirty="0" smtClean="0">
                  <a:solidFill>
                    <a:srgbClr val="222D4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市场营销类</a:t>
              </a:r>
              <a:endParaRPr lang="en-US" sz="1600" b="1" dirty="0">
                <a:solidFill>
                  <a:srgbClr val="222D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29" name="직선 연결선 28"/>
            <p:cNvCxnSpPr/>
            <p:nvPr/>
          </p:nvCxnSpPr>
          <p:spPr>
            <a:xfrm>
              <a:off x="3525308" y="4138782"/>
              <a:ext cx="2119833" cy="0"/>
            </a:xfrm>
            <a:prstGeom prst="line">
              <a:avLst/>
            </a:prstGeom>
            <a:ln w="57150">
              <a:solidFill>
                <a:srgbClr val="222D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3525308" y="5877272"/>
              <a:ext cx="2119833" cy="0"/>
            </a:xfrm>
            <a:prstGeom prst="line">
              <a:avLst/>
            </a:prstGeom>
            <a:ln w="57150">
              <a:solidFill>
                <a:srgbClr val="222D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3525308" y="4737094"/>
              <a:ext cx="2119833" cy="0"/>
            </a:xfrm>
            <a:prstGeom prst="line">
              <a:avLst/>
            </a:prstGeom>
            <a:ln w="127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reeform 11"/>
            <p:cNvSpPr>
              <a:spLocks noEditPoints="1"/>
            </p:cNvSpPr>
            <p:nvPr/>
          </p:nvSpPr>
          <p:spPr bwMode="auto">
            <a:xfrm>
              <a:off x="3525308" y="4270406"/>
              <a:ext cx="345019" cy="344135"/>
            </a:xfrm>
            <a:custGeom>
              <a:avLst/>
              <a:gdLst>
                <a:gd name="T0" fmla="*/ 526 w 1168"/>
                <a:gd name="T1" fmla="*/ 19 h 1168"/>
                <a:gd name="T2" fmla="*/ 485 w 1168"/>
                <a:gd name="T3" fmla="*/ 87 h 1168"/>
                <a:gd name="T4" fmla="*/ 496 w 1168"/>
                <a:gd name="T5" fmla="*/ 164 h 1168"/>
                <a:gd name="T6" fmla="*/ 557 w 1168"/>
                <a:gd name="T7" fmla="*/ 229 h 1168"/>
                <a:gd name="T8" fmla="*/ 626 w 1168"/>
                <a:gd name="T9" fmla="*/ 224 h 1168"/>
                <a:gd name="T10" fmla="*/ 679 w 1168"/>
                <a:gd name="T11" fmla="*/ 149 h 1168"/>
                <a:gd name="T12" fmla="*/ 680 w 1168"/>
                <a:gd name="T13" fmla="*/ 73 h 1168"/>
                <a:gd name="T14" fmla="*/ 631 w 1168"/>
                <a:gd name="T15" fmla="*/ 11 h 1168"/>
                <a:gd name="T16" fmla="*/ 651 w 1168"/>
                <a:gd name="T17" fmla="*/ 280 h 1168"/>
                <a:gd name="T18" fmla="*/ 750 w 1168"/>
                <a:gd name="T19" fmla="*/ 287 h 1168"/>
                <a:gd name="T20" fmla="*/ 784 w 1168"/>
                <a:gd name="T21" fmla="*/ 322 h 1168"/>
                <a:gd name="T22" fmla="*/ 793 w 1168"/>
                <a:gd name="T23" fmla="*/ 496 h 1168"/>
                <a:gd name="T24" fmla="*/ 392 w 1168"/>
                <a:gd name="T25" fmla="*/ 505 h 1168"/>
                <a:gd name="T26" fmla="*/ 367 w 1168"/>
                <a:gd name="T27" fmla="*/ 472 h 1168"/>
                <a:gd name="T28" fmla="*/ 393 w 1168"/>
                <a:gd name="T29" fmla="*/ 306 h 1168"/>
                <a:gd name="T30" fmla="*/ 505 w 1168"/>
                <a:gd name="T31" fmla="*/ 272 h 1168"/>
                <a:gd name="T32" fmla="*/ 206 w 1168"/>
                <a:gd name="T33" fmla="*/ 589 h 1168"/>
                <a:gd name="T34" fmla="*/ 139 w 1168"/>
                <a:gd name="T35" fmla="*/ 629 h 1168"/>
                <a:gd name="T36" fmla="*/ 117 w 1168"/>
                <a:gd name="T37" fmla="*/ 696 h 1168"/>
                <a:gd name="T38" fmla="*/ 148 w 1168"/>
                <a:gd name="T39" fmla="*/ 783 h 1168"/>
                <a:gd name="T40" fmla="*/ 220 w 1168"/>
                <a:gd name="T41" fmla="*/ 824 h 1168"/>
                <a:gd name="T42" fmla="*/ 284 w 1168"/>
                <a:gd name="T43" fmla="*/ 789 h 1168"/>
                <a:gd name="T44" fmla="*/ 319 w 1168"/>
                <a:gd name="T45" fmla="*/ 704 h 1168"/>
                <a:gd name="T46" fmla="*/ 301 w 1168"/>
                <a:gd name="T47" fmla="*/ 633 h 1168"/>
                <a:gd name="T48" fmla="*/ 237 w 1168"/>
                <a:gd name="T49" fmla="*/ 590 h 1168"/>
                <a:gd name="T50" fmla="*/ 293 w 1168"/>
                <a:gd name="T51" fmla="*/ 861 h 1168"/>
                <a:gd name="T52" fmla="*/ 405 w 1168"/>
                <a:gd name="T53" fmla="*/ 889 h 1168"/>
                <a:gd name="T54" fmla="*/ 436 w 1168"/>
                <a:gd name="T55" fmla="*/ 1068 h 1168"/>
                <a:gd name="T56" fmla="*/ 423 w 1168"/>
                <a:gd name="T57" fmla="*/ 1160 h 1168"/>
                <a:gd name="T58" fmla="*/ 23 w 1168"/>
                <a:gd name="T59" fmla="*/ 1166 h 1168"/>
                <a:gd name="T60" fmla="*/ 1 w 1168"/>
                <a:gd name="T61" fmla="*/ 1115 h 1168"/>
                <a:gd name="T62" fmla="*/ 24 w 1168"/>
                <a:gd name="T63" fmla="*/ 900 h 1168"/>
                <a:gd name="T64" fmla="*/ 133 w 1168"/>
                <a:gd name="T65" fmla="*/ 860 h 1168"/>
                <a:gd name="T66" fmla="*/ 557 w 1168"/>
                <a:gd name="T67" fmla="*/ 589 h 1168"/>
                <a:gd name="T68" fmla="*/ 584 w 1168"/>
                <a:gd name="T69" fmla="*/ 561 h 1168"/>
                <a:gd name="T70" fmla="*/ 611 w 1168"/>
                <a:gd name="T71" fmla="*/ 583 h 1168"/>
                <a:gd name="T72" fmla="*/ 729 w 1168"/>
                <a:gd name="T73" fmla="*/ 780 h 1168"/>
                <a:gd name="T74" fmla="*/ 715 w 1168"/>
                <a:gd name="T75" fmla="*/ 812 h 1168"/>
                <a:gd name="T76" fmla="*/ 479 w 1168"/>
                <a:gd name="T77" fmla="*/ 811 h 1168"/>
                <a:gd name="T78" fmla="*/ 441 w 1168"/>
                <a:gd name="T79" fmla="*/ 801 h 1168"/>
                <a:gd name="T80" fmla="*/ 447 w 1168"/>
                <a:gd name="T81" fmla="*/ 767 h 1168"/>
                <a:gd name="T82" fmla="*/ 929 w 1168"/>
                <a:gd name="T83" fmla="*/ 591 h 1168"/>
                <a:gd name="T84" fmla="*/ 866 w 1168"/>
                <a:gd name="T85" fmla="*/ 637 h 1168"/>
                <a:gd name="T86" fmla="*/ 850 w 1168"/>
                <a:gd name="T87" fmla="*/ 707 h 1168"/>
                <a:gd name="T88" fmla="*/ 888 w 1168"/>
                <a:gd name="T89" fmla="*/ 792 h 1168"/>
                <a:gd name="T90" fmla="*/ 953 w 1168"/>
                <a:gd name="T91" fmla="*/ 824 h 1168"/>
                <a:gd name="T92" fmla="*/ 1023 w 1168"/>
                <a:gd name="T93" fmla="*/ 780 h 1168"/>
                <a:gd name="T94" fmla="*/ 1052 w 1168"/>
                <a:gd name="T95" fmla="*/ 693 h 1168"/>
                <a:gd name="T96" fmla="*/ 1028 w 1168"/>
                <a:gd name="T97" fmla="*/ 625 h 1168"/>
                <a:gd name="T98" fmla="*/ 960 w 1168"/>
                <a:gd name="T99" fmla="*/ 589 h 1168"/>
                <a:gd name="T100" fmla="*/ 1030 w 1168"/>
                <a:gd name="T101" fmla="*/ 860 h 1168"/>
                <a:gd name="T102" fmla="*/ 1142 w 1168"/>
                <a:gd name="T103" fmla="*/ 894 h 1168"/>
                <a:gd name="T104" fmla="*/ 1168 w 1168"/>
                <a:gd name="T105" fmla="*/ 1092 h 1168"/>
                <a:gd name="T106" fmla="*/ 1151 w 1168"/>
                <a:gd name="T107" fmla="*/ 1164 h 1168"/>
                <a:gd name="T108" fmla="*/ 751 w 1168"/>
                <a:gd name="T109" fmla="*/ 1164 h 1168"/>
                <a:gd name="T110" fmla="*/ 732 w 1168"/>
                <a:gd name="T111" fmla="*/ 1092 h 1168"/>
                <a:gd name="T112" fmla="*/ 760 w 1168"/>
                <a:gd name="T113" fmla="*/ 894 h 1168"/>
                <a:gd name="T114" fmla="*/ 872 w 1168"/>
                <a:gd name="T115" fmla="*/ 860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8" h="1168">
                  <a:moveTo>
                    <a:pt x="583" y="0"/>
                  </a:moveTo>
                  <a:lnTo>
                    <a:pt x="583" y="0"/>
                  </a:lnTo>
                  <a:lnTo>
                    <a:pt x="573" y="1"/>
                  </a:lnTo>
                  <a:lnTo>
                    <a:pt x="562" y="2"/>
                  </a:lnTo>
                  <a:lnTo>
                    <a:pt x="552" y="6"/>
                  </a:lnTo>
                  <a:lnTo>
                    <a:pt x="543" y="9"/>
                  </a:lnTo>
                  <a:lnTo>
                    <a:pt x="535" y="14"/>
                  </a:lnTo>
                  <a:lnTo>
                    <a:pt x="526" y="19"/>
                  </a:lnTo>
                  <a:lnTo>
                    <a:pt x="519" y="25"/>
                  </a:lnTo>
                  <a:lnTo>
                    <a:pt x="511" y="33"/>
                  </a:lnTo>
                  <a:lnTo>
                    <a:pt x="505" y="40"/>
                  </a:lnTo>
                  <a:lnTo>
                    <a:pt x="500" y="49"/>
                  </a:lnTo>
                  <a:lnTo>
                    <a:pt x="494" y="57"/>
                  </a:lnTo>
                  <a:lnTo>
                    <a:pt x="490" y="67"/>
                  </a:lnTo>
                  <a:lnTo>
                    <a:pt x="487" y="76"/>
                  </a:lnTo>
                  <a:lnTo>
                    <a:pt x="485" y="87"/>
                  </a:lnTo>
                  <a:lnTo>
                    <a:pt x="484" y="97"/>
                  </a:lnTo>
                  <a:lnTo>
                    <a:pt x="484" y="108"/>
                  </a:lnTo>
                  <a:lnTo>
                    <a:pt x="484" y="108"/>
                  </a:lnTo>
                  <a:lnTo>
                    <a:pt x="484" y="120"/>
                  </a:lnTo>
                  <a:lnTo>
                    <a:pt x="486" y="131"/>
                  </a:lnTo>
                  <a:lnTo>
                    <a:pt x="488" y="141"/>
                  </a:lnTo>
                  <a:lnTo>
                    <a:pt x="492" y="153"/>
                  </a:lnTo>
                  <a:lnTo>
                    <a:pt x="496" y="164"/>
                  </a:lnTo>
                  <a:lnTo>
                    <a:pt x="502" y="175"/>
                  </a:lnTo>
                  <a:lnTo>
                    <a:pt x="508" y="185"/>
                  </a:lnTo>
                  <a:lnTo>
                    <a:pt x="514" y="195"/>
                  </a:lnTo>
                  <a:lnTo>
                    <a:pt x="521" y="203"/>
                  </a:lnTo>
                  <a:lnTo>
                    <a:pt x="529" y="211"/>
                  </a:lnTo>
                  <a:lnTo>
                    <a:pt x="538" y="219"/>
                  </a:lnTo>
                  <a:lnTo>
                    <a:pt x="548" y="225"/>
                  </a:lnTo>
                  <a:lnTo>
                    <a:pt x="557" y="229"/>
                  </a:lnTo>
                  <a:lnTo>
                    <a:pt x="566" y="233"/>
                  </a:lnTo>
                  <a:lnTo>
                    <a:pt x="576" y="235"/>
                  </a:lnTo>
                  <a:lnTo>
                    <a:pt x="586" y="236"/>
                  </a:lnTo>
                  <a:lnTo>
                    <a:pt x="586" y="236"/>
                  </a:lnTo>
                  <a:lnTo>
                    <a:pt x="597" y="235"/>
                  </a:lnTo>
                  <a:lnTo>
                    <a:pt x="607" y="233"/>
                  </a:lnTo>
                  <a:lnTo>
                    <a:pt x="617" y="228"/>
                  </a:lnTo>
                  <a:lnTo>
                    <a:pt x="626" y="224"/>
                  </a:lnTo>
                  <a:lnTo>
                    <a:pt x="634" y="217"/>
                  </a:lnTo>
                  <a:lnTo>
                    <a:pt x="642" y="209"/>
                  </a:lnTo>
                  <a:lnTo>
                    <a:pt x="650" y="201"/>
                  </a:lnTo>
                  <a:lnTo>
                    <a:pt x="657" y="192"/>
                  </a:lnTo>
                  <a:lnTo>
                    <a:pt x="664" y="181"/>
                  </a:lnTo>
                  <a:lnTo>
                    <a:pt x="670" y="171"/>
                  </a:lnTo>
                  <a:lnTo>
                    <a:pt x="674" y="161"/>
                  </a:lnTo>
                  <a:lnTo>
                    <a:pt x="679" y="149"/>
                  </a:lnTo>
                  <a:lnTo>
                    <a:pt x="681" y="138"/>
                  </a:lnTo>
                  <a:lnTo>
                    <a:pt x="683" y="127"/>
                  </a:lnTo>
                  <a:lnTo>
                    <a:pt x="686" y="115"/>
                  </a:lnTo>
                  <a:lnTo>
                    <a:pt x="686" y="104"/>
                  </a:lnTo>
                  <a:lnTo>
                    <a:pt x="686" y="104"/>
                  </a:lnTo>
                  <a:lnTo>
                    <a:pt x="684" y="94"/>
                  </a:lnTo>
                  <a:lnTo>
                    <a:pt x="683" y="83"/>
                  </a:lnTo>
                  <a:lnTo>
                    <a:pt x="680" y="73"/>
                  </a:lnTo>
                  <a:lnTo>
                    <a:pt x="676" y="63"/>
                  </a:lnTo>
                  <a:lnTo>
                    <a:pt x="672" y="54"/>
                  </a:lnTo>
                  <a:lnTo>
                    <a:pt x="667" y="46"/>
                  </a:lnTo>
                  <a:lnTo>
                    <a:pt x="662" y="38"/>
                  </a:lnTo>
                  <a:lnTo>
                    <a:pt x="655" y="30"/>
                  </a:lnTo>
                  <a:lnTo>
                    <a:pt x="647" y="23"/>
                  </a:lnTo>
                  <a:lnTo>
                    <a:pt x="639" y="17"/>
                  </a:lnTo>
                  <a:lnTo>
                    <a:pt x="631" y="11"/>
                  </a:lnTo>
                  <a:lnTo>
                    <a:pt x="622" y="8"/>
                  </a:lnTo>
                  <a:lnTo>
                    <a:pt x="613" y="5"/>
                  </a:lnTo>
                  <a:lnTo>
                    <a:pt x="602" y="2"/>
                  </a:lnTo>
                  <a:lnTo>
                    <a:pt x="593" y="0"/>
                  </a:lnTo>
                  <a:lnTo>
                    <a:pt x="583" y="0"/>
                  </a:lnTo>
                  <a:lnTo>
                    <a:pt x="583" y="0"/>
                  </a:lnTo>
                  <a:close/>
                  <a:moveTo>
                    <a:pt x="584" y="374"/>
                  </a:moveTo>
                  <a:lnTo>
                    <a:pt x="651" y="280"/>
                  </a:lnTo>
                  <a:lnTo>
                    <a:pt x="651" y="280"/>
                  </a:lnTo>
                  <a:lnTo>
                    <a:pt x="655" y="276"/>
                  </a:lnTo>
                  <a:lnTo>
                    <a:pt x="659" y="273"/>
                  </a:lnTo>
                  <a:lnTo>
                    <a:pt x="664" y="272"/>
                  </a:lnTo>
                  <a:lnTo>
                    <a:pt x="669" y="272"/>
                  </a:lnTo>
                  <a:lnTo>
                    <a:pt x="740" y="285"/>
                  </a:lnTo>
                  <a:lnTo>
                    <a:pt x="740" y="285"/>
                  </a:lnTo>
                  <a:lnTo>
                    <a:pt x="750" y="287"/>
                  </a:lnTo>
                  <a:lnTo>
                    <a:pt x="758" y="291"/>
                  </a:lnTo>
                  <a:lnTo>
                    <a:pt x="764" y="295"/>
                  </a:lnTo>
                  <a:lnTo>
                    <a:pt x="770" y="300"/>
                  </a:lnTo>
                  <a:lnTo>
                    <a:pt x="776" y="306"/>
                  </a:lnTo>
                  <a:lnTo>
                    <a:pt x="779" y="311"/>
                  </a:lnTo>
                  <a:lnTo>
                    <a:pt x="781" y="317"/>
                  </a:lnTo>
                  <a:lnTo>
                    <a:pt x="784" y="322"/>
                  </a:lnTo>
                  <a:lnTo>
                    <a:pt x="784" y="322"/>
                  </a:lnTo>
                  <a:lnTo>
                    <a:pt x="795" y="410"/>
                  </a:lnTo>
                  <a:lnTo>
                    <a:pt x="799" y="443"/>
                  </a:lnTo>
                  <a:lnTo>
                    <a:pt x="802" y="472"/>
                  </a:lnTo>
                  <a:lnTo>
                    <a:pt x="802" y="472"/>
                  </a:lnTo>
                  <a:lnTo>
                    <a:pt x="801" y="479"/>
                  </a:lnTo>
                  <a:lnTo>
                    <a:pt x="800" y="485"/>
                  </a:lnTo>
                  <a:lnTo>
                    <a:pt x="797" y="492"/>
                  </a:lnTo>
                  <a:lnTo>
                    <a:pt x="793" y="496"/>
                  </a:lnTo>
                  <a:lnTo>
                    <a:pt x="793" y="496"/>
                  </a:lnTo>
                  <a:lnTo>
                    <a:pt x="788" y="501"/>
                  </a:lnTo>
                  <a:lnTo>
                    <a:pt x="783" y="504"/>
                  </a:lnTo>
                  <a:lnTo>
                    <a:pt x="776" y="505"/>
                  </a:lnTo>
                  <a:lnTo>
                    <a:pt x="770" y="507"/>
                  </a:lnTo>
                  <a:lnTo>
                    <a:pt x="399" y="507"/>
                  </a:lnTo>
                  <a:lnTo>
                    <a:pt x="399" y="507"/>
                  </a:lnTo>
                  <a:lnTo>
                    <a:pt x="392" y="505"/>
                  </a:lnTo>
                  <a:lnTo>
                    <a:pt x="387" y="504"/>
                  </a:lnTo>
                  <a:lnTo>
                    <a:pt x="381" y="501"/>
                  </a:lnTo>
                  <a:lnTo>
                    <a:pt x="376" y="496"/>
                  </a:lnTo>
                  <a:lnTo>
                    <a:pt x="376" y="496"/>
                  </a:lnTo>
                  <a:lnTo>
                    <a:pt x="372" y="492"/>
                  </a:lnTo>
                  <a:lnTo>
                    <a:pt x="369" y="485"/>
                  </a:lnTo>
                  <a:lnTo>
                    <a:pt x="367" y="479"/>
                  </a:lnTo>
                  <a:lnTo>
                    <a:pt x="367" y="472"/>
                  </a:lnTo>
                  <a:lnTo>
                    <a:pt x="367" y="472"/>
                  </a:lnTo>
                  <a:lnTo>
                    <a:pt x="369" y="443"/>
                  </a:lnTo>
                  <a:lnTo>
                    <a:pt x="374" y="410"/>
                  </a:lnTo>
                  <a:lnTo>
                    <a:pt x="385" y="322"/>
                  </a:lnTo>
                  <a:lnTo>
                    <a:pt x="385" y="322"/>
                  </a:lnTo>
                  <a:lnTo>
                    <a:pt x="387" y="317"/>
                  </a:lnTo>
                  <a:lnTo>
                    <a:pt x="389" y="311"/>
                  </a:lnTo>
                  <a:lnTo>
                    <a:pt x="393" y="306"/>
                  </a:lnTo>
                  <a:lnTo>
                    <a:pt x="398" y="300"/>
                  </a:lnTo>
                  <a:lnTo>
                    <a:pt x="404" y="295"/>
                  </a:lnTo>
                  <a:lnTo>
                    <a:pt x="411" y="291"/>
                  </a:lnTo>
                  <a:lnTo>
                    <a:pt x="419" y="287"/>
                  </a:lnTo>
                  <a:lnTo>
                    <a:pt x="428" y="285"/>
                  </a:lnTo>
                  <a:lnTo>
                    <a:pt x="500" y="272"/>
                  </a:lnTo>
                  <a:lnTo>
                    <a:pt x="500" y="272"/>
                  </a:lnTo>
                  <a:lnTo>
                    <a:pt x="505" y="272"/>
                  </a:lnTo>
                  <a:lnTo>
                    <a:pt x="510" y="273"/>
                  </a:lnTo>
                  <a:lnTo>
                    <a:pt x="513" y="276"/>
                  </a:lnTo>
                  <a:lnTo>
                    <a:pt x="517" y="280"/>
                  </a:lnTo>
                  <a:lnTo>
                    <a:pt x="584" y="374"/>
                  </a:lnTo>
                  <a:lnTo>
                    <a:pt x="584" y="374"/>
                  </a:lnTo>
                  <a:close/>
                  <a:moveTo>
                    <a:pt x="217" y="589"/>
                  </a:moveTo>
                  <a:lnTo>
                    <a:pt x="217" y="589"/>
                  </a:lnTo>
                  <a:lnTo>
                    <a:pt x="206" y="589"/>
                  </a:lnTo>
                  <a:lnTo>
                    <a:pt x="196" y="591"/>
                  </a:lnTo>
                  <a:lnTo>
                    <a:pt x="186" y="593"/>
                  </a:lnTo>
                  <a:lnTo>
                    <a:pt x="177" y="598"/>
                  </a:lnTo>
                  <a:lnTo>
                    <a:pt x="169" y="602"/>
                  </a:lnTo>
                  <a:lnTo>
                    <a:pt x="159" y="607"/>
                  </a:lnTo>
                  <a:lnTo>
                    <a:pt x="153" y="614"/>
                  </a:lnTo>
                  <a:lnTo>
                    <a:pt x="145" y="621"/>
                  </a:lnTo>
                  <a:lnTo>
                    <a:pt x="139" y="629"/>
                  </a:lnTo>
                  <a:lnTo>
                    <a:pt x="133" y="637"/>
                  </a:lnTo>
                  <a:lnTo>
                    <a:pt x="129" y="646"/>
                  </a:lnTo>
                  <a:lnTo>
                    <a:pt x="124" y="655"/>
                  </a:lnTo>
                  <a:lnTo>
                    <a:pt x="121" y="665"/>
                  </a:lnTo>
                  <a:lnTo>
                    <a:pt x="118" y="675"/>
                  </a:lnTo>
                  <a:lnTo>
                    <a:pt x="117" y="686"/>
                  </a:lnTo>
                  <a:lnTo>
                    <a:pt x="117" y="696"/>
                  </a:lnTo>
                  <a:lnTo>
                    <a:pt x="117" y="696"/>
                  </a:lnTo>
                  <a:lnTo>
                    <a:pt x="117" y="707"/>
                  </a:lnTo>
                  <a:lnTo>
                    <a:pt x="120" y="719"/>
                  </a:lnTo>
                  <a:lnTo>
                    <a:pt x="122" y="730"/>
                  </a:lnTo>
                  <a:lnTo>
                    <a:pt x="125" y="742"/>
                  </a:lnTo>
                  <a:lnTo>
                    <a:pt x="130" y="752"/>
                  </a:lnTo>
                  <a:lnTo>
                    <a:pt x="136" y="763"/>
                  </a:lnTo>
                  <a:lnTo>
                    <a:pt x="141" y="774"/>
                  </a:lnTo>
                  <a:lnTo>
                    <a:pt x="148" y="783"/>
                  </a:lnTo>
                  <a:lnTo>
                    <a:pt x="155" y="792"/>
                  </a:lnTo>
                  <a:lnTo>
                    <a:pt x="163" y="800"/>
                  </a:lnTo>
                  <a:lnTo>
                    <a:pt x="172" y="807"/>
                  </a:lnTo>
                  <a:lnTo>
                    <a:pt x="181" y="813"/>
                  </a:lnTo>
                  <a:lnTo>
                    <a:pt x="190" y="818"/>
                  </a:lnTo>
                  <a:lnTo>
                    <a:pt x="199" y="821"/>
                  </a:lnTo>
                  <a:lnTo>
                    <a:pt x="210" y="824"/>
                  </a:lnTo>
                  <a:lnTo>
                    <a:pt x="220" y="824"/>
                  </a:lnTo>
                  <a:lnTo>
                    <a:pt x="220" y="824"/>
                  </a:lnTo>
                  <a:lnTo>
                    <a:pt x="230" y="824"/>
                  </a:lnTo>
                  <a:lnTo>
                    <a:pt x="241" y="820"/>
                  </a:lnTo>
                  <a:lnTo>
                    <a:pt x="251" y="817"/>
                  </a:lnTo>
                  <a:lnTo>
                    <a:pt x="260" y="811"/>
                  </a:lnTo>
                  <a:lnTo>
                    <a:pt x="268" y="805"/>
                  </a:lnTo>
                  <a:lnTo>
                    <a:pt x="277" y="797"/>
                  </a:lnTo>
                  <a:lnTo>
                    <a:pt x="284" y="789"/>
                  </a:lnTo>
                  <a:lnTo>
                    <a:pt x="291" y="780"/>
                  </a:lnTo>
                  <a:lnTo>
                    <a:pt x="298" y="770"/>
                  </a:lnTo>
                  <a:lnTo>
                    <a:pt x="303" y="760"/>
                  </a:lnTo>
                  <a:lnTo>
                    <a:pt x="308" y="748"/>
                  </a:lnTo>
                  <a:lnTo>
                    <a:pt x="312" y="738"/>
                  </a:lnTo>
                  <a:lnTo>
                    <a:pt x="316" y="727"/>
                  </a:lnTo>
                  <a:lnTo>
                    <a:pt x="318" y="715"/>
                  </a:lnTo>
                  <a:lnTo>
                    <a:pt x="319" y="704"/>
                  </a:lnTo>
                  <a:lnTo>
                    <a:pt x="319" y="693"/>
                  </a:lnTo>
                  <a:lnTo>
                    <a:pt x="319" y="693"/>
                  </a:lnTo>
                  <a:lnTo>
                    <a:pt x="318" y="681"/>
                  </a:lnTo>
                  <a:lnTo>
                    <a:pt x="317" y="671"/>
                  </a:lnTo>
                  <a:lnTo>
                    <a:pt x="315" y="661"/>
                  </a:lnTo>
                  <a:lnTo>
                    <a:pt x="310" y="651"/>
                  </a:lnTo>
                  <a:lnTo>
                    <a:pt x="306" y="642"/>
                  </a:lnTo>
                  <a:lnTo>
                    <a:pt x="301" y="633"/>
                  </a:lnTo>
                  <a:lnTo>
                    <a:pt x="295" y="625"/>
                  </a:lnTo>
                  <a:lnTo>
                    <a:pt x="288" y="618"/>
                  </a:lnTo>
                  <a:lnTo>
                    <a:pt x="280" y="612"/>
                  </a:lnTo>
                  <a:lnTo>
                    <a:pt x="274" y="605"/>
                  </a:lnTo>
                  <a:lnTo>
                    <a:pt x="264" y="600"/>
                  </a:lnTo>
                  <a:lnTo>
                    <a:pt x="255" y="596"/>
                  </a:lnTo>
                  <a:lnTo>
                    <a:pt x="246" y="592"/>
                  </a:lnTo>
                  <a:lnTo>
                    <a:pt x="237" y="590"/>
                  </a:lnTo>
                  <a:lnTo>
                    <a:pt x="227" y="589"/>
                  </a:lnTo>
                  <a:lnTo>
                    <a:pt x="217" y="589"/>
                  </a:lnTo>
                  <a:lnTo>
                    <a:pt x="217" y="589"/>
                  </a:lnTo>
                  <a:close/>
                  <a:moveTo>
                    <a:pt x="218" y="962"/>
                  </a:moveTo>
                  <a:lnTo>
                    <a:pt x="285" y="868"/>
                  </a:lnTo>
                  <a:lnTo>
                    <a:pt x="285" y="868"/>
                  </a:lnTo>
                  <a:lnTo>
                    <a:pt x="288" y="864"/>
                  </a:lnTo>
                  <a:lnTo>
                    <a:pt x="293" y="861"/>
                  </a:lnTo>
                  <a:lnTo>
                    <a:pt x="298" y="860"/>
                  </a:lnTo>
                  <a:lnTo>
                    <a:pt x="302" y="860"/>
                  </a:lnTo>
                  <a:lnTo>
                    <a:pt x="374" y="873"/>
                  </a:lnTo>
                  <a:lnTo>
                    <a:pt x="374" y="873"/>
                  </a:lnTo>
                  <a:lnTo>
                    <a:pt x="383" y="875"/>
                  </a:lnTo>
                  <a:lnTo>
                    <a:pt x="391" y="878"/>
                  </a:lnTo>
                  <a:lnTo>
                    <a:pt x="398" y="883"/>
                  </a:lnTo>
                  <a:lnTo>
                    <a:pt x="405" y="889"/>
                  </a:lnTo>
                  <a:lnTo>
                    <a:pt x="409" y="894"/>
                  </a:lnTo>
                  <a:lnTo>
                    <a:pt x="413" y="900"/>
                  </a:lnTo>
                  <a:lnTo>
                    <a:pt x="415" y="905"/>
                  </a:lnTo>
                  <a:lnTo>
                    <a:pt x="417" y="910"/>
                  </a:lnTo>
                  <a:lnTo>
                    <a:pt x="417" y="910"/>
                  </a:lnTo>
                  <a:lnTo>
                    <a:pt x="428" y="987"/>
                  </a:lnTo>
                  <a:lnTo>
                    <a:pt x="433" y="1044"/>
                  </a:lnTo>
                  <a:lnTo>
                    <a:pt x="436" y="1068"/>
                  </a:lnTo>
                  <a:lnTo>
                    <a:pt x="436" y="1092"/>
                  </a:lnTo>
                  <a:lnTo>
                    <a:pt x="436" y="1115"/>
                  </a:lnTo>
                  <a:lnTo>
                    <a:pt x="433" y="1140"/>
                  </a:lnTo>
                  <a:lnTo>
                    <a:pt x="433" y="1140"/>
                  </a:lnTo>
                  <a:lnTo>
                    <a:pt x="432" y="1145"/>
                  </a:lnTo>
                  <a:lnTo>
                    <a:pt x="430" y="1151"/>
                  </a:lnTo>
                  <a:lnTo>
                    <a:pt x="427" y="1156"/>
                  </a:lnTo>
                  <a:lnTo>
                    <a:pt x="423" y="1160"/>
                  </a:lnTo>
                  <a:lnTo>
                    <a:pt x="419" y="1164"/>
                  </a:lnTo>
                  <a:lnTo>
                    <a:pt x="413" y="1166"/>
                  </a:lnTo>
                  <a:lnTo>
                    <a:pt x="407" y="1168"/>
                  </a:lnTo>
                  <a:lnTo>
                    <a:pt x="401" y="1168"/>
                  </a:lnTo>
                  <a:lnTo>
                    <a:pt x="35" y="1168"/>
                  </a:lnTo>
                  <a:lnTo>
                    <a:pt x="35" y="1168"/>
                  </a:lnTo>
                  <a:lnTo>
                    <a:pt x="28" y="1168"/>
                  </a:lnTo>
                  <a:lnTo>
                    <a:pt x="23" y="1166"/>
                  </a:lnTo>
                  <a:lnTo>
                    <a:pt x="18" y="1164"/>
                  </a:lnTo>
                  <a:lnTo>
                    <a:pt x="13" y="1160"/>
                  </a:lnTo>
                  <a:lnTo>
                    <a:pt x="9" y="1156"/>
                  </a:lnTo>
                  <a:lnTo>
                    <a:pt x="7" y="1151"/>
                  </a:lnTo>
                  <a:lnTo>
                    <a:pt x="4" y="1145"/>
                  </a:lnTo>
                  <a:lnTo>
                    <a:pt x="3" y="1140"/>
                  </a:lnTo>
                  <a:lnTo>
                    <a:pt x="3" y="1140"/>
                  </a:lnTo>
                  <a:lnTo>
                    <a:pt x="1" y="1115"/>
                  </a:lnTo>
                  <a:lnTo>
                    <a:pt x="0" y="1092"/>
                  </a:lnTo>
                  <a:lnTo>
                    <a:pt x="1" y="1068"/>
                  </a:lnTo>
                  <a:lnTo>
                    <a:pt x="2" y="1044"/>
                  </a:lnTo>
                  <a:lnTo>
                    <a:pt x="9" y="987"/>
                  </a:lnTo>
                  <a:lnTo>
                    <a:pt x="19" y="910"/>
                  </a:lnTo>
                  <a:lnTo>
                    <a:pt x="19" y="910"/>
                  </a:lnTo>
                  <a:lnTo>
                    <a:pt x="20" y="905"/>
                  </a:lnTo>
                  <a:lnTo>
                    <a:pt x="24" y="900"/>
                  </a:lnTo>
                  <a:lnTo>
                    <a:pt x="27" y="894"/>
                  </a:lnTo>
                  <a:lnTo>
                    <a:pt x="32" y="889"/>
                  </a:lnTo>
                  <a:lnTo>
                    <a:pt x="37" y="883"/>
                  </a:lnTo>
                  <a:lnTo>
                    <a:pt x="44" y="878"/>
                  </a:lnTo>
                  <a:lnTo>
                    <a:pt x="52" y="875"/>
                  </a:lnTo>
                  <a:lnTo>
                    <a:pt x="61" y="873"/>
                  </a:lnTo>
                  <a:lnTo>
                    <a:pt x="133" y="860"/>
                  </a:lnTo>
                  <a:lnTo>
                    <a:pt x="133" y="860"/>
                  </a:lnTo>
                  <a:lnTo>
                    <a:pt x="139" y="860"/>
                  </a:lnTo>
                  <a:lnTo>
                    <a:pt x="144" y="861"/>
                  </a:lnTo>
                  <a:lnTo>
                    <a:pt x="147" y="864"/>
                  </a:lnTo>
                  <a:lnTo>
                    <a:pt x="150" y="868"/>
                  </a:lnTo>
                  <a:lnTo>
                    <a:pt x="218" y="962"/>
                  </a:lnTo>
                  <a:lnTo>
                    <a:pt x="218" y="962"/>
                  </a:lnTo>
                  <a:close/>
                  <a:moveTo>
                    <a:pt x="557" y="589"/>
                  </a:moveTo>
                  <a:lnTo>
                    <a:pt x="557" y="589"/>
                  </a:lnTo>
                  <a:lnTo>
                    <a:pt x="558" y="583"/>
                  </a:lnTo>
                  <a:lnTo>
                    <a:pt x="559" y="577"/>
                  </a:lnTo>
                  <a:lnTo>
                    <a:pt x="561" y="573"/>
                  </a:lnTo>
                  <a:lnTo>
                    <a:pt x="565" y="569"/>
                  </a:lnTo>
                  <a:lnTo>
                    <a:pt x="569" y="566"/>
                  </a:lnTo>
                  <a:lnTo>
                    <a:pt x="574" y="562"/>
                  </a:lnTo>
                  <a:lnTo>
                    <a:pt x="578" y="561"/>
                  </a:lnTo>
                  <a:lnTo>
                    <a:pt x="584" y="561"/>
                  </a:lnTo>
                  <a:lnTo>
                    <a:pt x="584" y="561"/>
                  </a:lnTo>
                  <a:lnTo>
                    <a:pt x="590" y="561"/>
                  </a:lnTo>
                  <a:lnTo>
                    <a:pt x="595" y="562"/>
                  </a:lnTo>
                  <a:lnTo>
                    <a:pt x="600" y="566"/>
                  </a:lnTo>
                  <a:lnTo>
                    <a:pt x="603" y="569"/>
                  </a:lnTo>
                  <a:lnTo>
                    <a:pt x="607" y="573"/>
                  </a:lnTo>
                  <a:lnTo>
                    <a:pt x="609" y="577"/>
                  </a:lnTo>
                  <a:lnTo>
                    <a:pt x="611" y="583"/>
                  </a:lnTo>
                  <a:lnTo>
                    <a:pt x="611" y="589"/>
                  </a:lnTo>
                  <a:lnTo>
                    <a:pt x="611" y="703"/>
                  </a:lnTo>
                  <a:lnTo>
                    <a:pt x="716" y="763"/>
                  </a:lnTo>
                  <a:lnTo>
                    <a:pt x="716" y="763"/>
                  </a:lnTo>
                  <a:lnTo>
                    <a:pt x="721" y="767"/>
                  </a:lnTo>
                  <a:lnTo>
                    <a:pt x="724" y="771"/>
                  </a:lnTo>
                  <a:lnTo>
                    <a:pt x="728" y="776"/>
                  </a:lnTo>
                  <a:lnTo>
                    <a:pt x="729" y="780"/>
                  </a:lnTo>
                  <a:lnTo>
                    <a:pt x="730" y="785"/>
                  </a:lnTo>
                  <a:lnTo>
                    <a:pt x="730" y="791"/>
                  </a:lnTo>
                  <a:lnTo>
                    <a:pt x="729" y="796"/>
                  </a:lnTo>
                  <a:lnTo>
                    <a:pt x="727" y="801"/>
                  </a:lnTo>
                  <a:lnTo>
                    <a:pt x="727" y="801"/>
                  </a:lnTo>
                  <a:lnTo>
                    <a:pt x="723" y="805"/>
                  </a:lnTo>
                  <a:lnTo>
                    <a:pt x="720" y="809"/>
                  </a:lnTo>
                  <a:lnTo>
                    <a:pt x="715" y="812"/>
                  </a:lnTo>
                  <a:lnTo>
                    <a:pt x="711" y="813"/>
                  </a:lnTo>
                  <a:lnTo>
                    <a:pt x="705" y="815"/>
                  </a:lnTo>
                  <a:lnTo>
                    <a:pt x="699" y="815"/>
                  </a:lnTo>
                  <a:lnTo>
                    <a:pt x="695" y="813"/>
                  </a:lnTo>
                  <a:lnTo>
                    <a:pt x="689" y="811"/>
                  </a:lnTo>
                  <a:lnTo>
                    <a:pt x="584" y="751"/>
                  </a:lnTo>
                  <a:lnTo>
                    <a:pt x="479" y="811"/>
                  </a:lnTo>
                  <a:lnTo>
                    <a:pt x="479" y="811"/>
                  </a:lnTo>
                  <a:lnTo>
                    <a:pt x="474" y="813"/>
                  </a:lnTo>
                  <a:lnTo>
                    <a:pt x="469" y="815"/>
                  </a:lnTo>
                  <a:lnTo>
                    <a:pt x="464" y="815"/>
                  </a:lnTo>
                  <a:lnTo>
                    <a:pt x="459" y="813"/>
                  </a:lnTo>
                  <a:lnTo>
                    <a:pt x="454" y="812"/>
                  </a:lnTo>
                  <a:lnTo>
                    <a:pt x="449" y="809"/>
                  </a:lnTo>
                  <a:lnTo>
                    <a:pt x="445" y="805"/>
                  </a:lnTo>
                  <a:lnTo>
                    <a:pt x="441" y="801"/>
                  </a:lnTo>
                  <a:lnTo>
                    <a:pt x="441" y="801"/>
                  </a:lnTo>
                  <a:lnTo>
                    <a:pt x="439" y="796"/>
                  </a:lnTo>
                  <a:lnTo>
                    <a:pt x="438" y="791"/>
                  </a:lnTo>
                  <a:lnTo>
                    <a:pt x="438" y="785"/>
                  </a:lnTo>
                  <a:lnTo>
                    <a:pt x="439" y="780"/>
                  </a:lnTo>
                  <a:lnTo>
                    <a:pt x="441" y="776"/>
                  </a:lnTo>
                  <a:lnTo>
                    <a:pt x="444" y="771"/>
                  </a:lnTo>
                  <a:lnTo>
                    <a:pt x="447" y="767"/>
                  </a:lnTo>
                  <a:lnTo>
                    <a:pt x="452" y="763"/>
                  </a:lnTo>
                  <a:lnTo>
                    <a:pt x="557" y="703"/>
                  </a:lnTo>
                  <a:lnTo>
                    <a:pt x="557" y="589"/>
                  </a:lnTo>
                  <a:lnTo>
                    <a:pt x="557" y="589"/>
                  </a:lnTo>
                  <a:close/>
                  <a:moveTo>
                    <a:pt x="949" y="589"/>
                  </a:moveTo>
                  <a:lnTo>
                    <a:pt x="949" y="589"/>
                  </a:lnTo>
                  <a:lnTo>
                    <a:pt x="938" y="589"/>
                  </a:lnTo>
                  <a:lnTo>
                    <a:pt x="929" y="591"/>
                  </a:lnTo>
                  <a:lnTo>
                    <a:pt x="918" y="593"/>
                  </a:lnTo>
                  <a:lnTo>
                    <a:pt x="909" y="598"/>
                  </a:lnTo>
                  <a:lnTo>
                    <a:pt x="900" y="602"/>
                  </a:lnTo>
                  <a:lnTo>
                    <a:pt x="892" y="607"/>
                  </a:lnTo>
                  <a:lnTo>
                    <a:pt x="884" y="614"/>
                  </a:lnTo>
                  <a:lnTo>
                    <a:pt x="877" y="621"/>
                  </a:lnTo>
                  <a:lnTo>
                    <a:pt x="872" y="629"/>
                  </a:lnTo>
                  <a:lnTo>
                    <a:pt x="866" y="637"/>
                  </a:lnTo>
                  <a:lnTo>
                    <a:pt x="860" y="646"/>
                  </a:lnTo>
                  <a:lnTo>
                    <a:pt x="857" y="655"/>
                  </a:lnTo>
                  <a:lnTo>
                    <a:pt x="853" y="665"/>
                  </a:lnTo>
                  <a:lnTo>
                    <a:pt x="851" y="675"/>
                  </a:lnTo>
                  <a:lnTo>
                    <a:pt x="850" y="686"/>
                  </a:lnTo>
                  <a:lnTo>
                    <a:pt x="850" y="696"/>
                  </a:lnTo>
                  <a:lnTo>
                    <a:pt x="850" y="696"/>
                  </a:lnTo>
                  <a:lnTo>
                    <a:pt x="850" y="707"/>
                  </a:lnTo>
                  <a:lnTo>
                    <a:pt x="852" y="719"/>
                  </a:lnTo>
                  <a:lnTo>
                    <a:pt x="855" y="730"/>
                  </a:lnTo>
                  <a:lnTo>
                    <a:pt x="858" y="742"/>
                  </a:lnTo>
                  <a:lnTo>
                    <a:pt x="863" y="752"/>
                  </a:lnTo>
                  <a:lnTo>
                    <a:pt x="868" y="763"/>
                  </a:lnTo>
                  <a:lnTo>
                    <a:pt x="874" y="774"/>
                  </a:lnTo>
                  <a:lnTo>
                    <a:pt x="881" y="783"/>
                  </a:lnTo>
                  <a:lnTo>
                    <a:pt x="888" y="792"/>
                  </a:lnTo>
                  <a:lnTo>
                    <a:pt x="896" y="800"/>
                  </a:lnTo>
                  <a:lnTo>
                    <a:pt x="905" y="807"/>
                  </a:lnTo>
                  <a:lnTo>
                    <a:pt x="914" y="813"/>
                  </a:lnTo>
                  <a:lnTo>
                    <a:pt x="923" y="818"/>
                  </a:lnTo>
                  <a:lnTo>
                    <a:pt x="932" y="821"/>
                  </a:lnTo>
                  <a:lnTo>
                    <a:pt x="942" y="824"/>
                  </a:lnTo>
                  <a:lnTo>
                    <a:pt x="953" y="824"/>
                  </a:lnTo>
                  <a:lnTo>
                    <a:pt x="953" y="824"/>
                  </a:lnTo>
                  <a:lnTo>
                    <a:pt x="963" y="824"/>
                  </a:lnTo>
                  <a:lnTo>
                    <a:pt x="973" y="820"/>
                  </a:lnTo>
                  <a:lnTo>
                    <a:pt x="982" y="817"/>
                  </a:lnTo>
                  <a:lnTo>
                    <a:pt x="993" y="811"/>
                  </a:lnTo>
                  <a:lnTo>
                    <a:pt x="1001" y="805"/>
                  </a:lnTo>
                  <a:lnTo>
                    <a:pt x="1009" y="797"/>
                  </a:lnTo>
                  <a:lnTo>
                    <a:pt x="1017" y="789"/>
                  </a:lnTo>
                  <a:lnTo>
                    <a:pt x="1023" y="780"/>
                  </a:lnTo>
                  <a:lnTo>
                    <a:pt x="1030" y="770"/>
                  </a:lnTo>
                  <a:lnTo>
                    <a:pt x="1036" y="760"/>
                  </a:lnTo>
                  <a:lnTo>
                    <a:pt x="1041" y="748"/>
                  </a:lnTo>
                  <a:lnTo>
                    <a:pt x="1045" y="738"/>
                  </a:lnTo>
                  <a:lnTo>
                    <a:pt x="1047" y="727"/>
                  </a:lnTo>
                  <a:lnTo>
                    <a:pt x="1050" y="715"/>
                  </a:lnTo>
                  <a:lnTo>
                    <a:pt x="1052" y="704"/>
                  </a:lnTo>
                  <a:lnTo>
                    <a:pt x="1052" y="693"/>
                  </a:lnTo>
                  <a:lnTo>
                    <a:pt x="1052" y="693"/>
                  </a:lnTo>
                  <a:lnTo>
                    <a:pt x="1051" y="681"/>
                  </a:lnTo>
                  <a:lnTo>
                    <a:pt x="1050" y="671"/>
                  </a:lnTo>
                  <a:lnTo>
                    <a:pt x="1046" y="661"/>
                  </a:lnTo>
                  <a:lnTo>
                    <a:pt x="1043" y="651"/>
                  </a:lnTo>
                  <a:lnTo>
                    <a:pt x="1038" y="642"/>
                  </a:lnTo>
                  <a:lnTo>
                    <a:pt x="1034" y="633"/>
                  </a:lnTo>
                  <a:lnTo>
                    <a:pt x="1028" y="625"/>
                  </a:lnTo>
                  <a:lnTo>
                    <a:pt x="1021" y="618"/>
                  </a:lnTo>
                  <a:lnTo>
                    <a:pt x="1013" y="612"/>
                  </a:lnTo>
                  <a:lnTo>
                    <a:pt x="1005" y="605"/>
                  </a:lnTo>
                  <a:lnTo>
                    <a:pt x="997" y="600"/>
                  </a:lnTo>
                  <a:lnTo>
                    <a:pt x="988" y="596"/>
                  </a:lnTo>
                  <a:lnTo>
                    <a:pt x="979" y="592"/>
                  </a:lnTo>
                  <a:lnTo>
                    <a:pt x="969" y="590"/>
                  </a:lnTo>
                  <a:lnTo>
                    <a:pt x="960" y="589"/>
                  </a:lnTo>
                  <a:lnTo>
                    <a:pt x="949" y="589"/>
                  </a:lnTo>
                  <a:lnTo>
                    <a:pt x="949" y="589"/>
                  </a:lnTo>
                  <a:close/>
                  <a:moveTo>
                    <a:pt x="950" y="962"/>
                  </a:moveTo>
                  <a:lnTo>
                    <a:pt x="1018" y="868"/>
                  </a:lnTo>
                  <a:lnTo>
                    <a:pt x="1018" y="868"/>
                  </a:lnTo>
                  <a:lnTo>
                    <a:pt x="1021" y="864"/>
                  </a:lnTo>
                  <a:lnTo>
                    <a:pt x="1026" y="861"/>
                  </a:lnTo>
                  <a:lnTo>
                    <a:pt x="1030" y="860"/>
                  </a:lnTo>
                  <a:lnTo>
                    <a:pt x="1035" y="860"/>
                  </a:lnTo>
                  <a:lnTo>
                    <a:pt x="1107" y="873"/>
                  </a:lnTo>
                  <a:lnTo>
                    <a:pt x="1107" y="873"/>
                  </a:lnTo>
                  <a:lnTo>
                    <a:pt x="1116" y="875"/>
                  </a:lnTo>
                  <a:lnTo>
                    <a:pt x="1124" y="878"/>
                  </a:lnTo>
                  <a:lnTo>
                    <a:pt x="1131" y="883"/>
                  </a:lnTo>
                  <a:lnTo>
                    <a:pt x="1136" y="889"/>
                  </a:lnTo>
                  <a:lnTo>
                    <a:pt x="1142" y="894"/>
                  </a:lnTo>
                  <a:lnTo>
                    <a:pt x="1146" y="900"/>
                  </a:lnTo>
                  <a:lnTo>
                    <a:pt x="1148" y="905"/>
                  </a:lnTo>
                  <a:lnTo>
                    <a:pt x="1150" y="910"/>
                  </a:lnTo>
                  <a:lnTo>
                    <a:pt x="1150" y="910"/>
                  </a:lnTo>
                  <a:lnTo>
                    <a:pt x="1160" y="987"/>
                  </a:lnTo>
                  <a:lnTo>
                    <a:pt x="1166" y="1044"/>
                  </a:lnTo>
                  <a:lnTo>
                    <a:pt x="1168" y="1068"/>
                  </a:lnTo>
                  <a:lnTo>
                    <a:pt x="1168" y="1092"/>
                  </a:lnTo>
                  <a:lnTo>
                    <a:pt x="1168" y="1115"/>
                  </a:lnTo>
                  <a:lnTo>
                    <a:pt x="1166" y="1140"/>
                  </a:lnTo>
                  <a:lnTo>
                    <a:pt x="1166" y="1140"/>
                  </a:lnTo>
                  <a:lnTo>
                    <a:pt x="1165" y="1145"/>
                  </a:lnTo>
                  <a:lnTo>
                    <a:pt x="1163" y="1151"/>
                  </a:lnTo>
                  <a:lnTo>
                    <a:pt x="1159" y="1156"/>
                  </a:lnTo>
                  <a:lnTo>
                    <a:pt x="1156" y="1160"/>
                  </a:lnTo>
                  <a:lnTo>
                    <a:pt x="1151" y="1164"/>
                  </a:lnTo>
                  <a:lnTo>
                    <a:pt x="1146" y="1166"/>
                  </a:lnTo>
                  <a:lnTo>
                    <a:pt x="1140" y="1168"/>
                  </a:lnTo>
                  <a:lnTo>
                    <a:pt x="1134" y="1168"/>
                  </a:lnTo>
                  <a:lnTo>
                    <a:pt x="767" y="1168"/>
                  </a:lnTo>
                  <a:lnTo>
                    <a:pt x="767" y="1168"/>
                  </a:lnTo>
                  <a:lnTo>
                    <a:pt x="761" y="1168"/>
                  </a:lnTo>
                  <a:lnTo>
                    <a:pt x="755" y="1166"/>
                  </a:lnTo>
                  <a:lnTo>
                    <a:pt x="751" y="1164"/>
                  </a:lnTo>
                  <a:lnTo>
                    <a:pt x="746" y="1160"/>
                  </a:lnTo>
                  <a:lnTo>
                    <a:pt x="742" y="1156"/>
                  </a:lnTo>
                  <a:lnTo>
                    <a:pt x="739" y="1151"/>
                  </a:lnTo>
                  <a:lnTo>
                    <a:pt x="737" y="1145"/>
                  </a:lnTo>
                  <a:lnTo>
                    <a:pt x="736" y="1140"/>
                  </a:lnTo>
                  <a:lnTo>
                    <a:pt x="736" y="1140"/>
                  </a:lnTo>
                  <a:lnTo>
                    <a:pt x="734" y="1115"/>
                  </a:lnTo>
                  <a:lnTo>
                    <a:pt x="732" y="1092"/>
                  </a:lnTo>
                  <a:lnTo>
                    <a:pt x="734" y="1068"/>
                  </a:lnTo>
                  <a:lnTo>
                    <a:pt x="735" y="1044"/>
                  </a:lnTo>
                  <a:lnTo>
                    <a:pt x="742" y="987"/>
                  </a:lnTo>
                  <a:lnTo>
                    <a:pt x="752" y="910"/>
                  </a:lnTo>
                  <a:lnTo>
                    <a:pt x="752" y="910"/>
                  </a:lnTo>
                  <a:lnTo>
                    <a:pt x="753" y="905"/>
                  </a:lnTo>
                  <a:lnTo>
                    <a:pt x="755" y="900"/>
                  </a:lnTo>
                  <a:lnTo>
                    <a:pt x="760" y="894"/>
                  </a:lnTo>
                  <a:lnTo>
                    <a:pt x="764" y="889"/>
                  </a:lnTo>
                  <a:lnTo>
                    <a:pt x="770" y="883"/>
                  </a:lnTo>
                  <a:lnTo>
                    <a:pt x="777" y="878"/>
                  </a:lnTo>
                  <a:lnTo>
                    <a:pt x="785" y="875"/>
                  </a:lnTo>
                  <a:lnTo>
                    <a:pt x="794" y="873"/>
                  </a:lnTo>
                  <a:lnTo>
                    <a:pt x="866" y="860"/>
                  </a:lnTo>
                  <a:lnTo>
                    <a:pt x="866" y="860"/>
                  </a:lnTo>
                  <a:lnTo>
                    <a:pt x="872" y="860"/>
                  </a:lnTo>
                  <a:lnTo>
                    <a:pt x="876" y="861"/>
                  </a:lnTo>
                  <a:lnTo>
                    <a:pt x="880" y="864"/>
                  </a:lnTo>
                  <a:lnTo>
                    <a:pt x="883" y="868"/>
                  </a:lnTo>
                  <a:lnTo>
                    <a:pt x="950" y="962"/>
                  </a:lnTo>
                  <a:lnTo>
                    <a:pt x="950" y="962"/>
                  </a:lnTo>
                  <a:close/>
                </a:path>
              </a:pathLst>
            </a:custGeom>
            <a:solidFill>
              <a:srgbClr val="222D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</p:grpSp>
      <p:graphicFrame>
        <p:nvGraphicFramePr>
          <p:cNvPr id="16" name="차트 15"/>
          <p:cNvGraphicFramePr/>
          <p:nvPr>
            <p:extLst>
              <p:ext uri="{D42A27DB-BD31-4B8C-83A1-F6EECF244321}">
                <p14:modId xmlns:p14="http://schemas.microsoft.com/office/powerpoint/2010/main" val="2904402588"/>
              </p:ext>
            </p:extLst>
          </p:nvPr>
        </p:nvGraphicFramePr>
        <p:xfrm>
          <a:off x="6060405" y="1432267"/>
          <a:ext cx="1427710" cy="1407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타원 16"/>
          <p:cNvSpPr/>
          <p:nvPr/>
        </p:nvSpPr>
        <p:spPr>
          <a:xfrm>
            <a:off x="6173435" y="1543556"/>
            <a:ext cx="1185192" cy="1185192"/>
          </a:xfrm>
          <a:prstGeom prst="ellipse">
            <a:avLst/>
          </a:prstGeom>
          <a:ln w="12700">
            <a:solidFill>
              <a:srgbClr val="FA414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6361555" y="2023370"/>
            <a:ext cx="808952" cy="225563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2pPr marL="0"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kumimoji="0" sz="1600" b="1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Sans Serif" pitchFamily="34" charset="0"/>
                <a:ea typeface="Yoon 윤고딕 550_TT" pitchFamily="18" charset="-127"/>
                <a:cs typeface="Microsoft Sans Serif" pitchFamily="34" charset="0"/>
              </a:defRPr>
            </a:lvl2pPr>
          </a:lstStyle>
          <a:p>
            <a:pPr lvl="1" algn="ctr"/>
            <a:r>
              <a:rPr lang="en-US" altLang="ko-KR" sz="1800" dirty="0" smtClean="0">
                <a:solidFill>
                  <a:srgbClr val="FA41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</a:t>
            </a:r>
            <a:r>
              <a:rPr lang="en-US" altLang="ko-KR" sz="1400" dirty="0" smtClean="0">
                <a:solidFill>
                  <a:srgbClr val="FA41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altLang="ko-KR" sz="1400" dirty="0">
              <a:solidFill>
                <a:srgbClr val="FA414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5899723" y="3189492"/>
            <a:ext cx="1732617" cy="1572683"/>
            <a:chOff x="5995626" y="4138782"/>
            <a:chExt cx="2119833" cy="1738490"/>
          </a:xfrm>
        </p:grpSpPr>
        <p:sp>
          <p:nvSpPr>
            <p:cNvPr id="34" name="Rectangle 3"/>
            <p:cNvSpPr txBox="1">
              <a:spLocks noChangeArrowheads="1"/>
            </p:cNvSpPr>
            <p:nvPr/>
          </p:nvSpPr>
          <p:spPr bwMode="auto">
            <a:xfrm>
              <a:off x="6032136" y="4328787"/>
              <a:ext cx="2046812" cy="27218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r" fontAlgn="auto">
                <a:spcAft>
                  <a:spcPts val="0"/>
                </a:spcAft>
                <a:defRPr/>
              </a:pPr>
              <a:r>
                <a:rPr lang="zh-CN" altLang="en-US" sz="1600" b="1" dirty="0" smtClean="0">
                  <a:solidFill>
                    <a:srgbClr val="FA414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电子商务类</a:t>
              </a:r>
              <a:endParaRPr lang="en-US" sz="1600" b="1" dirty="0">
                <a:solidFill>
                  <a:srgbClr val="FA414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6" name="직선 연결선 35"/>
            <p:cNvCxnSpPr/>
            <p:nvPr/>
          </p:nvCxnSpPr>
          <p:spPr>
            <a:xfrm>
              <a:off x="5995626" y="4138782"/>
              <a:ext cx="2119833" cy="0"/>
            </a:xfrm>
            <a:prstGeom prst="line">
              <a:avLst/>
            </a:prstGeom>
            <a:ln w="57150">
              <a:solidFill>
                <a:srgbClr val="FA41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5995626" y="5877272"/>
              <a:ext cx="2119833" cy="0"/>
            </a:xfrm>
            <a:prstGeom prst="line">
              <a:avLst/>
            </a:prstGeom>
            <a:ln w="57150">
              <a:solidFill>
                <a:srgbClr val="FA41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>
              <a:off x="5995626" y="4737094"/>
              <a:ext cx="2119833" cy="0"/>
            </a:xfrm>
            <a:prstGeom prst="line">
              <a:avLst/>
            </a:prstGeom>
            <a:ln w="12700">
              <a:solidFill>
                <a:srgbClr val="FA41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 12"/>
            <p:cNvSpPr>
              <a:spLocks noEditPoints="1"/>
            </p:cNvSpPr>
            <p:nvPr/>
          </p:nvSpPr>
          <p:spPr bwMode="auto">
            <a:xfrm>
              <a:off x="5995626" y="4292807"/>
              <a:ext cx="282208" cy="344135"/>
            </a:xfrm>
            <a:custGeom>
              <a:avLst/>
              <a:gdLst>
                <a:gd name="T0" fmla="*/ 292 w 959"/>
                <a:gd name="T1" fmla="*/ 1 h 1168"/>
                <a:gd name="T2" fmla="*/ 918 w 959"/>
                <a:gd name="T3" fmla="*/ 9 h 1168"/>
                <a:gd name="T4" fmla="*/ 957 w 959"/>
                <a:gd name="T5" fmla="*/ 62 h 1168"/>
                <a:gd name="T6" fmla="*/ 950 w 959"/>
                <a:gd name="T7" fmla="*/ 1127 h 1168"/>
                <a:gd name="T8" fmla="*/ 896 w 959"/>
                <a:gd name="T9" fmla="*/ 1167 h 1168"/>
                <a:gd name="T10" fmla="*/ 40 w 959"/>
                <a:gd name="T11" fmla="*/ 1159 h 1168"/>
                <a:gd name="T12" fmla="*/ 1 w 959"/>
                <a:gd name="T13" fmla="*/ 1107 h 1168"/>
                <a:gd name="T14" fmla="*/ 9 w 959"/>
                <a:gd name="T15" fmla="*/ 270 h 1168"/>
                <a:gd name="T16" fmla="*/ 877 w 959"/>
                <a:gd name="T17" fmla="*/ 82 h 1168"/>
                <a:gd name="T18" fmla="*/ 304 w 959"/>
                <a:gd name="T19" fmla="*/ 324 h 1168"/>
                <a:gd name="T20" fmla="*/ 287 w 959"/>
                <a:gd name="T21" fmla="*/ 269 h 1168"/>
                <a:gd name="T22" fmla="*/ 377 w 959"/>
                <a:gd name="T23" fmla="*/ 900 h 1168"/>
                <a:gd name="T24" fmla="*/ 329 w 959"/>
                <a:gd name="T25" fmla="*/ 964 h 1168"/>
                <a:gd name="T26" fmla="*/ 235 w 959"/>
                <a:gd name="T27" fmla="*/ 983 h 1168"/>
                <a:gd name="T28" fmla="*/ 158 w 959"/>
                <a:gd name="T29" fmla="*/ 931 h 1168"/>
                <a:gd name="T30" fmla="*/ 139 w 959"/>
                <a:gd name="T31" fmla="*/ 836 h 1168"/>
                <a:gd name="T32" fmla="*/ 187 w 959"/>
                <a:gd name="T33" fmla="*/ 761 h 1168"/>
                <a:gd name="T34" fmla="*/ 205 w 959"/>
                <a:gd name="T35" fmla="*/ 657 h 1168"/>
                <a:gd name="T36" fmla="*/ 258 w 959"/>
                <a:gd name="T37" fmla="*/ 642 h 1168"/>
                <a:gd name="T38" fmla="*/ 343 w 959"/>
                <a:gd name="T39" fmla="*/ 470 h 1168"/>
                <a:gd name="T40" fmla="*/ 502 w 959"/>
                <a:gd name="T41" fmla="*/ 292 h 1168"/>
                <a:gd name="T42" fmla="*/ 531 w 959"/>
                <a:gd name="T43" fmla="*/ 265 h 1168"/>
                <a:gd name="T44" fmla="*/ 821 w 959"/>
                <a:gd name="T45" fmla="*/ 286 h 1168"/>
                <a:gd name="T46" fmla="*/ 805 w 959"/>
                <a:gd name="T47" fmla="*/ 509 h 1168"/>
                <a:gd name="T48" fmla="*/ 771 w 959"/>
                <a:gd name="T49" fmla="*/ 593 h 1168"/>
                <a:gd name="T50" fmla="*/ 717 w 959"/>
                <a:gd name="T51" fmla="*/ 738 h 1168"/>
                <a:gd name="T52" fmla="*/ 785 w 959"/>
                <a:gd name="T53" fmla="*/ 774 h 1168"/>
                <a:gd name="T54" fmla="*/ 822 w 959"/>
                <a:gd name="T55" fmla="*/ 861 h 1168"/>
                <a:gd name="T56" fmla="*/ 785 w 959"/>
                <a:gd name="T57" fmla="*/ 949 h 1168"/>
                <a:gd name="T58" fmla="*/ 699 w 959"/>
                <a:gd name="T59" fmla="*/ 986 h 1168"/>
                <a:gd name="T60" fmla="*/ 612 w 959"/>
                <a:gd name="T61" fmla="*/ 949 h 1168"/>
                <a:gd name="T62" fmla="*/ 505 w 959"/>
                <a:gd name="T63" fmla="*/ 930 h 1168"/>
                <a:gd name="T64" fmla="*/ 475 w 959"/>
                <a:gd name="T65" fmla="*/ 915 h 1168"/>
                <a:gd name="T66" fmla="*/ 415 w 959"/>
                <a:gd name="T67" fmla="*/ 452 h 1168"/>
                <a:gd name="T68" fmla="*/ 313 w 959"/>
                <a:gd name="T69" fmla="*/ 585 h 1168"/>
                <a:gd name="T70" fmla="*/ 346 w 959"/>
                <a:gd name="T71" fmla="*/ 674 h 1168"/>
                <a:gd name="T72" fmla="*/ 308 w 959"/>
                <a:gd name="T73" fmla="*/ 747 h 1168"/>
                <a:gd name="T74" fmla="*/ 365 w 959"/>
                <a:gd name="T75" fmla="*/ 796 h 1168"/>
                <a:gd name="T76" fmla="*/ 475 w 959"/>
                <a:gd name="T77" fmla="*/ 801 h 1168"/>
                <a:gd name="T78" fmla="*/ 577 w 959"/>
                <a:gd name="T79" fmla="*/ 850 h 1168"/>
                <a:gd name="T80" fmla="*/ 612 w 959"/>
                <a:gd name="T81" fmla="*/ 774 h 1168"/>
                <a:gd name="T82" fmla="*/ 680 w 959"/>
                <a:gd name="T83" fmla="*/ 616 h 1168"/>
                <a:gd name="T84" fmla="*/ 628 w 959"/>
                <a:gd name="T85" fmla="*/ 589 h 1168"/>
                <a:gd name="T86" fmla="*/ 514 w 959"/>
                <a:gd name="T87" fmla="*/ 507 h 1168"/>
                <a:gd name="T88" fmla="*/ 557 w 959"/>
                <a:gd name="T89" fmla="*/ 319 h 1168"/>
                <a:gd name="T90" fmla="*/ 719 w 959"/>
                <a:gd name="T91" fmla="*/ 795 h 1168"/>
                <a:gd name="T92" fmla="*/ 660 w 959"/>
                <a:gd name="T93" fmla="*/ 804 h 1168"/>
                <a:gd name="T94" fmla="*/ 630 w 959"/>
                <a:gd name="T95" fmla="*/ 868 h 1168"/>
                <a:gd name="T96" fmla="*/ 692 w 959"/>
                <a:gd name="T97" fmla="*/ 931 h 1168"/>
                <a:gd name="T98" fmla="*/ 756 w 959"/>
                <a:gd name="T99" fmla="*/ 900 h 1168"/>
                <a:gd name="T100" fmla="*/ 756 w 959"/>
                <a:gd name="T101" fmla="*/ 823 h 1168"/>
                <a:gd name="T102" fmla="*/ 267 w 959"/>
                <a:gd name="T103" fmla="*/ 792 h 1168"/>
                <a:gd name="T104" fmla="*/ 211 w 959"/>
                <a:gd name="T105" fmla="*/ 812 h 1168"/>
                <a:gd name="T106" fmla="*/ 197 w 959"/>
                <a:gd name="T107" fmla="*/ 889 h 1168"/>
                <a:gd name="T108" fmla="*/ 260 w 959"/>
                <a:gd name="T109" fmla="*/ 931 h 1168"/>
                <a:gd name="T110" fmla="*/ 328 w 959"/>
                <a:gd name="T111" fmla="*/ 875 h 1168"/>
                <a:gd name="T112" fmla="*/ 308 w 959"/>
                <a:gd name="T113" fmla="*/ 812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9" h="1168">
                  <a:moveTo>
                    <a:pt x="23" y="252"/>
                  </a:moveTo>
                  <a:lnTo>
                    <a:pt x="252" y="23"/>
                  </a:lnTo>
                  <a:lnTo>
                    <a:pt x="252" y="23"/>
                  </a:lnTo>
                  <a:lnTo>
                    <a:pt x="258" y="17"/>
                  </a:lnTo>
                  <a:lnTo>
                    <a:pt x="264" y="13"/>
                  </a:lnTo>
                  <a:lnTo>
                    <a:pt x="271" y="9"/>
                  </a:lnTo>
                  <a:lnTo>
                    <a:pt x="278" y="6"/>
                  </a:lnTo>
                  <a:lnTo>
                    <a:pt x="284" y="3"/>
                  </a:lnTo>
                  <a:lnTo>
                    <a:pt x="292" y="1"/>
                  </a:lnTo>
                  <a:lnTo>
                    <a:pt x="299" y="0"/>
                  </a:lnTo>
                  <a:lnTo>
                    <a:pt x="307" y="0"/>
                  </a:lnTo>
                  <a:lnTo>
                    <a:pt x="881" y="0"/>
                  </a:lnTo>
                  <a:lnTo>
                    <a:pt x="881" y="0"/>
                  </a:lnTo>
                  <a:lnTo>
                    <a:pt x="889" y="0"/>
                  </a:lnTo>
                  <a:lnTo>
                    <a:pt x="896" y="1"/>
                  </a:lnTo>
                  <a:lnTo>
                    <a:pt x="904" y="3"/>
                  </a:lnTo>
                  <a:lnTo>
                    <a:pt x="911" y="6"/>
                  </a:lnTo>
                  <a:lnTo>
                    <a:pt x="918" y="9"/>
                  </a:lnTo>
                  <a:lnTo>
                    <a:pt x="925" y="14"/>
                  </a:lnTo>
                  <a:lnTo>
                    <a:pt x="930" y="18"/>
                  </a:lnTo>
                  <a:lnTo>
                    <a:pt x="936" y="23"/>
                  </a:lnTo>
                  <a:lnTo>
                    <a:pt x="941" y="29"/>
                  </a:lnTo>
                  <a:lnTo>
                    <a:pt x="945" y="34"/>
                  </a:lnTo>
                  <a:lnTo>
                    <a:pt x="950" y="41"/>
                  </a:lnTo>
                  <a:lnTo>
                    <a:pt x="952" y="48"/>
                  </a:lnTo>
                  <a:lnTo>
                    <a:pt x="955" y="55"/>
                  </a:lnTo>
                  <a:lnTo>
                    <a:pt x="957" y="62"/>
                  </a:lnTo>
                  <a:lnTo>
                    <a:pt x="958" y="70"/>
                  </a:lnTo>
                  <a:lnTo>
                    <a:pt x="959" y="78"/>
                  </a:lnTo>
                  <a:lnTo>
                    <a:pt x="959" y="1091"/>
                  </a:lnTo>
                  <a:lnTo>
                    <a:pt x="959" y="1091"/>
                  </a:lnTo>
                  <a:lnTo>
                    <a:pt x="958" y="1099"/>
                  </a:lnTo>
                  <a:lnTo>
                    <a:pt x="957" y="1107"/>
                  </a:lnTo>
                  <a:lnTo>
                    <a:pt x="955" y="1114"/>
                  </a:lnTo>
                  <a:lnTo>
                    <a:pt x="952" y="1120"/>
                  </a:lnTo>
                  <a:lnTo>
                    <a:pt x="950" y="1127"/>
                  </a:lnTo>
                  <a:lnTo>
                    <a:pt x="945" y="1134"/>
                  </a:lnTo>
                  <a:lnTo>
                    <a:pt x="941" y="1140"/>
                  </a:lnTo>
                  <a:lnTo>
                    <a:pt x="936" y="1145"/>
                  </a:lnTo>
                  <a:lnTo>
                    <a:pt x="930" y="1150"/>
                  </a:lnTo>
                  <a:lnTo>
                    <a:pt x="925" y="1155"/>
                  </a:lnTo>
                  <a:lnTo>
                    <a:pt x="918" y="1159"/>
                  </a:lnTo>
                  <a:lnTo>
                    <a:pt x="911" y="1163"/>
                  </a:lnTo>
                  <a:lnTo>
                    <a:pt x="904" y="1165"/>
                  </a:lnTo>
                  <a:lnTo>
                    <a:pt x="896" y="1167"/>
                  </a:lnTo>
                  <a:lnTo>
                    <a:pt x="889" y="1168"/>
                  </a:lnTo>
                  <a:lnTo>
                    <a:pt x="881" y="1168"/>
                  </a:lnTo>
                  <a:lnTo>
                    <a:pt x="78" y="1168"/>
                  </a:lnTo>
                  <a:lnTo>
                    <a:pt x="78" y="1168"/>
                  </a:lnTo>
                  <a:lnTo>
                    <a:pt x="70" y="1168"/>
                  </a:lnTo>
                  <a:lnTo>
                    <a:pt x="62" y="1167"/>
                  </a:lnTo>
                  <a:lnTo>
                    <a:pt x="55" y="1165"/>
                  </a:lnTo>
                  <a:lnTo>
                    <a:pt x="47" y="1163"/>
                  </a:lnTo>
                  <a:lnTo>
                    <a:pt x="40" y="1159"/>
                  </a:lnTo>
                  <a:lnTo>
                    <a:pt x="34" y="1155"/>
                  </a:lnTo>
                  <a:lnTo>
                    <a:pt x="28" y="1150"/>
                  </a:lnTo>
                  <a:lnTo>
                    <a:pt x="23" y="1145"/>
                  </a:lnTo>
                  <a:lnTo>
                    <a:pt x="17" y="1140"/>
                  </a:lnTo>
                  <a:lnTo>
                    <a:pt x="13" y="1134"/>
                  </a:lnTo>
                  <a:lnTo>
                    <a:pt x="9" y="1127"/>
                  </a:lnTo>
                  <a:lnTo>
                    <a:pt x="6" y="1120"/>
                  </a:lnTo>
                  <a:lnTo>
                    <a:pt x="4" y="1114"/>
                  </a:lnTo>
                  <a:lnTo>
                    <a:pt x="1" y="1107"/>
                  </a:lnTo>
                  <a:lnTo>
                    <a:pt x="0" y="1099"/>
                  </a:lnTo>
                  <a:lnTo>
                    <a:pt x="0" y="1091"/>
                  </a:lnTo>
                  <a:lnTo>
                    <a:pt x="0" y="307"/>
                  </a:lnTo>
                  <a:lnTo>
                    <a:pt x="0" y="307"/>
                  </a:lnTo>
                  <a:lnTo>
                    <a:pt x="0" y="300"/>
                  </a:lnTo>
                  <a:lnTo>
                    <a:pt x="1" y="292"/>
                  </a:lnTo>
                  <a:lnTo>
                    <a:pt x="4" y="284"/>
                  </a:lnTo>
                  <a:lnTo>
                    <a:pt x="6" y="277"/>
                  </a:lnTo>
                  <a:lnTo>
                    <a:pt x="9" y="270"/>
                  </a:lnTo>
                  <a:lnTo>
                    <a:pt x="13" y="265"/>
                  </a:lnTo>
                  <a:lnTo>
                    <a:pt x="17" y="258"/>
                  </a:lnTo>
                  <a:lnTo>
                    <a:pt x="23" y="252"/>
                  </a:lnTo>
                  <a:lnTo>
                    <a:pt x="23" y="252"/>
                  </a:lnTo>
                  <a:close/>
                  <a:moveTo>
                    <a:pt x="279" y="329"/>
                  </a:moveTo>
                  <a:lnTo>
                    <a:pt x="82" y="329"/>
                  </a:lnTo>
                  <a:lnTo>
                    <a:pt x="82" y="1086"/>
                  </a:lnTo>
                  <a:lnTo>
                    <a:pt x="877" y="1086"/>
                  </a:lnTo>
                  <a:lnTo>
                    <a:pt x="877" y="82"/>
                  </a:lnTo>
                  <a:lnTo>
                    <a:pt x="343" y="82"/>
                  </a:lnTo>
                  <a:lnTo>
                    <a:pt x="343" y="266"/>
                  </a:lnTo>
                  <a:lnTo>
                    <a:pt x="343" y="266"/>
                  </a:lnTo>
                  <a:lnTo>
                    <a:pt x="340" y="278"/>
                  </a:lnTo>
                  <a:lnTo>
                    <a:pt x="337" y="291"/>
                  </a:lnTo>
                  <a:lnTo>
                    <a:pt x="331" y="301"/>
                  </a:lnTo>
                  <a:lnTo>
                    <a:pt x="323" y="310"/>
                  </a:lnTo>
                  <a:lnTo>
                    <a:pt x="314" y="318"/>
                  </a:lnTo>
                  <a:lnTo>
                    <a:pt x="304" y="324"/>
                  </a:lnTo>
                  <a:lnTo>
                    <a:pt x="291" y="327"/>
                  </a:lnTo>
                  <a:lnTo>
                    <a:pt x="279" y="329"/>
                  </a:lnTo>
                  <a:lnTo>
                    <a:pt x="279" y="329"/>
                  </a:lnTo>
                  <a:close/>
                  <a:moveTo>
                    <a:pt x="119" y="274"/>
                  </a:moveTo>
                  <a:lnTo>
                    <a:pt x="279" y="274"/>
                  </a:lnTo>
                  <a:lnTo>
                    <a:pt x="279" y="274"/>
                  </a:lnTo>
                  <a:lnTo>
                    <a:pt x="282" y="274"/>
                  </a:lnTo>
                  <a:lnTo>
                    <a:pt x="286" y="272"/>
                  </a:lnTo>
                  <a:lnTo>
                    <a:pt x="287" y="269"/>
                  </a:lnTo>
                  <a:lnTo>
                    <a:pt x="288" y="266"/>
                  </a:lnTo>
                  <a:lnTo>
                    <a:pt x="288" y="104"/>
                  </a:lnTo>
                  <a:lnTo>
                    <a:pt x="119" y="274"/>
                  </a:lnTo>
                  <a:lnTo>
                    <a:pt x="119" y="274"/>
                  </a:lnTo>
                  <a:close/>
                  <a:moveTo>
                    <a:pt x="475" y="881"/>
                  </a:moveTo>
                  <a:lnTo>
                    <a:pt x="381" y="881"/>
                  </a:lnTo>
                  <a:lnTo>
                    <a:pt x="381" y="881"/>
                  </a:lnTo>
                  <a:lnTo>
                    <a:pt x="379" y="891"/>
                  </a:lnTo>
                  <a:lnTo>
                    <a:pt x="377" y="900"/>
                  </a:lnTo>
                  <a:lnTo>
                    <a:pt x="373" y="909"/>
                  </a:lnTo>
                  <a:lnTo>
                    <a:pt x="370" y="918"/>
                  </a:lnTo>
                  <a:lnTo>
                    <a:pt x="364" y="926"/>
                  </a:lnTo>
                  <a:lnTo>
                    <a:pt x="360" y="934"/>
                  </a:lnTo>
                  <a:lnTo>
                    <a:pt x="354" y="942"/>
                  </a:lnTo>
                  <a:lnTo>
                    <a:pt x="347" y="949"/>
                  </a:lnTo>
                  <a:lnTo>
                    <a:pt x="347" y="949"/>
                  </a:lnTo>
                  <a:lnTo>
                    <a:pt x="338" y="957"/>
                  </a:lnTo>
                  <a:lnTo>
                    <a:pt x="329" y="964"/>
                  </a:lnTo>
                  <a:lnTo>
                    <a:pt x="319" y="971"/>
                  </a:lnTo>
                  <a:lnTo>
                    <a:pt x="308" y="975"/>
                  </a:lnTo>
                  <a:lnTo>
                    <a:pt x="297" y="980"/>
                  </a:lnTo>
                  <a:lnTo>
                    <a:pt x="284" y="983"/>
                  </a:lnTo>
                  <a:lnTo>
                    <a:pt x="273" y="985"/>
                  </a:lnTo>
                  <a:lnTo>
                    <a:pt x="260" y="986"/>
                  </a:lnTo>
                  <a:lnTo>
                    <a:pt x="260" y="986"/>
                  </a:lnTo>
                  <a:lnTo>
                    <a:pt x="248" y="985"/>
                  </a:lnTo>
                  <a:lnTo>
                    <a:pt x="235" y="983"/>
                  </a:lnTo>
                  <a:lnTo>
                    <a:pt x="224" y="980"/>
                  </a:lnTo>
                  <a:lnTo>
                    <a:pt x="212" y="975"/>
                  </a:lnTo>
                  <a:lnTo>
                    <a:pt x="201" y="971"/>
                  </a:lnTo>
                  <a:lnTo>
                    <a:pt x="191" y="964"/>
                  </a:lnTo>
                  <a:lnTo>
                    <a:pt x="182" y="957"/>
                  </a:lnTo>
                  <a:lnTo>
                    <a:pt x="173" y="949"/>
                  </a:lnTo>
                  <a:lnTo>
                    <a:pt x="173" y="949"/>
                  </a:lnTo>
                  <a:lnTo>
                    <a:pt x="165" y="940"/>
                  </a:lnTo>
                  <a:lnTo>
                    <a:pt x="158" y="931"/>
                  </a:lnTo>
                  <a:lnTo>
                    <a:pt x="152" y="921"/>
                  </a:lnTo>
                  <a:lnTo>
                    <a:pt x="146" y="909"/>
                  </a:lnTo>
                  <a:lnTo>
                    <a:pt x="143" y="898"/>
                  </a:lnTo>
                  <a:lnTo>
                    <a:pt x="139" y="886"/>
                  </a:lnTo>
                  <a:lnTo>
                    <a:pt x="137" y="874"/>
                  </a:lnTo>
                  <a:lnTo>
                    <a:pt x="137" y="861"/>
                  </a:lnTo>
                  <a:lnTo>
                    <a:pt x="137" y="861"/>
                  </a:lnTo>
                  <a:lnTo>
                    <a:pt x="137" y="849"/>
                  </a:lnTo>
                  <a:lnTo>
                    <a:pt x="139" y="836"/>
                  </a:lnTo>
                  <a:lnTo>
                    <a:pt x="143" y="825"/>
                  </a:lnTo>
                  <a:lnTo>
                    <a:pt x="146" y="813"/>
                  </a:lnTo>
                  <a:lnTo>
                    <a:pt x="152" y="802"/>
                  </a:lnTo>
                  <a:lnTo>
                    <a:pt x="158" y="792"/>
                  </a:lnTo>
                  <a:lnTo>
                    <a:pt x="165" y="783"/>
                  </a:lnTo>
                  <a:lnTo>
                    <a:pt x="173" y="774"/>
                  </a:lnTo>
                  <a:lnTo>
                    <a:pt x="173" y="774"/>
                  </a:lnTo>
                  <a:lnTo>
                    <a:pt x="179" y="767"/>
                  </a:lnTo>
                  <a:lnTo>
                    <a:pt x="187" y="761"/>
                  </a:lnTo>
                  <a:lnTo>
                    <a:pt x="195" y="755"/>
                  </a:lnTo>
                  <a:lnTo>
                    <a:pt x="203" y="751"/>
                  </a:lnTo>
                  <a:lnTo>
                    <a:pt x="212" y="747"/>
                  </a:lnTo>
                  <a:lnTo>
                    <a:pt x="222" y="744"/>
                  </a:lnTo>
                  <a:lnTo>
                    <a:pt x="231" y="740"/>
                  </a:lnTo>
                  <a:lnTo>
                    <a:pt x="241" y="738"/>
                  </a:lnTo>
                  <a:lnTo>
                    <a:pt x="206" y="662"/>
                  </a:lnTo>
                  <a:lnTo>
                    <a:pt x="206" y="662"/>
                  </a:lnTo>
                  <a:lnTo>
                    <a:pt x="205" y="657"/>
                  </a:lnTo>
                  <a:lnTo>
                    <a:pt x="203" y="653"/>
                  </a:lnTo>
                  <a:lnTo>
                    <a:pt x="205" y="647"/>
                  </a:lnTo>
                  <a:lnTo>
                    <a:pt x="206" y="642"/>
                  </a:lnTo>
                  <a:lnTo>
                    <a:pt x="209" y="639"/>
                  </a:lnTo>
                  <a:lnTo>
                    <a:pt x="214" y="636"/>
                  </a:lnTo>
                  <a:lnTo>
                    <a:pt x="220" y="634"/>
                  </a:lnTo>
                  <a:lnTo>
                    <a:pt x="227" y="636"/>
                  </a:lnTo>
                  <a:lnTo>
                    <a:pt x="258" y="642"/>
                  </a:lnTo>
                  <a:lnTo>
                    <a:pt x="258" y="642"/>
                  </a:lnTo>
                  <a:lnTo>
                    <a:pt x="264" y="617"/>
                  </a:lnTo>
                  <a:lnTo>
                    <a:pt x="272" y="593"/>
                  </a:lnTo>
                  <a:lnTo>
                    <a:pt x="280" y="570"/>
                  </a:lnTo>
                  <a:lnTo>
                    <a:pt x="290" y="548"/>
                  </a:lnTo>
                  <a:lnTo>
                    <a:pt x="302" y="527"/>
                  </a:lnTo>
                  <a:lnTo>
                    <a:pt x="314" y="507"/>
                  </a:lnTo>
                  <a:lnTo>
                    <a:pt x="328" y="487"/>
                  </a:lnTo>
                  <a:lnTo>
                    <a:pt x="343" y="470"/>
                  </a:lnTo>
                  <a:lnTo>
                    <a:pt x="343" y="470"/>
                  </a:lnTo>
                  <a:lnTo>
                    <a:pt x="360" y="452"/>
                  </a:lnTo>
                  <a:lnTo>
                    <a:pt x="378" y="436"/>
                  </a:lnTo>
                  <a:lnTo>
                    <a:pt x="396" y="421"/>
                  </a:lnTo>
                  <a:lnTo>
                    <a:pt x="416" y="407"/>
                  </a:lnTo>
                  <a:lnTo>
                    <a:pt x="436" y="396"/>
                  </a:lnTo>
                  <a:lnTo>
                    <a:pt x="458" y="386"/>
                  </a:lnTo>
                  <a:lnTo>
                    <a:pt x="480" y="378"/>
                  </a:lnTo>
                  <a:lnTo>
                    <a:pt x="502" y="372"/>
                  </a:lnTo>
                  <a:lnTo>
                    <a:pt x="502" y="292"/>
                  </a:lnTo>
                  <a:lnTo>
                    <a:pt x="502" y="292"/>
                  </a:lnTo>
                  <a:lnTo>
                    <a:pt x="502" y="286"/>
                  </a:lnTo>
                  <a:lnTo>
                    <a:pt x="505" y="282"/>
                  </a:lnTo>
                  <a:lnTo>
                    <a:pt x="507" y="277"/>
                  </a:lnTo>
                  <a:lnTo>
                    <a:pt x="512" y="273"/>
                  </a:lnTo>
                  <a:lnTo>
                    <a:pt x="516" y="269"/>
                  </a:lnTo>
                  <a:lnTo>
                    <a:pt x="521" y="267"/>
                  </a:lnTo>
                  <a:lnTo>
                    <a:pt x="526" y="266"/>
                  </a:lnTo>
                  <a:lnTo>
                    <a:pt x="531" y="265"/>
                  </a:lnTo>
                  <a:lnTo>
                    <a:pt x="795" y="265"/>
                  </a:lnTo>
                  <a:lnTo>
                    <a:pt x="795" y="265"/>
                  </a:lnTo>
                  <a:lnTo>
                    <a:pt x="800" y="266"/>
                  </a:lnTo>
                  <a:lnTo>
                    <a:pt x="805" y="267"/>
                  </a:lnTo>
                  <a:lnTo>
                    <a:pt x="809" y="269"/>
                  </a:lnTo>
                  <a:lnTo>
                    <a:pt x="814" y="273"/>
                  </a:lnTo>
                  <a:lnTo>
                    <a:pt x="817" y="277"/>
                  </a:lnTo>
                  <a:lnTo>
                    <a:pt x="820" y="282"/>
                  </a:lnTo>
                  <a:lnTo>
                    <a:pt x="821" y="286"/>
                  </a:lnTo>
                  <a:lnTo>
                    <a:pt x="822" y="292"/>
                  </a:lnTo>
                  <a:lnTo>
                    <a:pt x="822" y="484"/>
                  </a:lnTo>
                  <a:lnTo>
                    <a:pt x="822" y="484"/>
                  </a:lnTo>
                  <a:lnTo>
                    <a:pt x="821" y="489"/>
                  </a:lnTo>
                  <a:lnTo>
                    <a:pt x="820" y="494"/>
                  </a:lnTo>
                  <a:lnTo>
                    <a:pt x="817" y="499"/>
                  </a:lnTo>
                  <a:lnTo>
                    <a:pt x="814" y="503"/>
                  </a:lnTo>
                  <a:lnTo>
                    <a:pt x="809" y="507"/>
                  </a:lnTo>
                  <a:lnTo>
                    <a:pt x="805" y="509"/>
                  </a:lnTo>
                  <a:lnTo>
                    <a:pt x="800" y="511"/>
                  </a:lnTo>
                  <a:lnTo>
                    <a:pt x="795" y="511"/>
                  </a:lnTo>
                  <a:lnTo>
                    <a:pt x="708" y="511"/>
                  </a:lnTo>
                  <a:lnTo>
                    <a:pt x="708" y="511"/>
                  </a:lnTo>
                  <a:lnTo>
                    <a:pt x="710" y="513"/>
                  </a:lnTo>
                  <a:lnTo>
                    <a:pt x="766" y="584"/>
                  </a:lnTo>
                  <a:lnTo>
                    <a:pt x="766" y="584"/>
                  </a:lnTo>
                  <a:lnTo>
                    <a:pt x="768" y="588"/>
                  </a:lnTo>
                  <a:lnTo>
                    <a:pt x="771" y="593"/>
                  </a:lnTo>
                  <a:lnTo>
                    <a:pt x="771" y="598"/>
                  </a:lnTo>
                  <a:lnTo>
                    <a:pt x="771" y="604"/>
                  </a:lnTo>
                  <a:lnTo>
                    <a:pt x="767" y="608"/>
                  </a:lnTo>
                  <a:lnTo>
                    <a:pt x="764" y="613"/>
                  </a:lnTo>
                  <a:lnTo>
                    <a:pt x="758" y="615"/>
                  </a:lnTo>
                  <a:lnTo>
                    <a:pt x="751" y="616"/>
                  </a:lnTo>
                  <a:lnTo>
                    <a:pt x="717" y="616"/>
                  </a:lnTo>
                  <a:lnTo>
                    <a:pt x="717" y="738"/>
                  </a:lnTo>
                  <a:lnTo>
                    <a:pt x="717" y="738"/>
                  </a:lnTo>
                  <a:lnTo>
                    <a:pt x="726" y="740"/>
                  </a:lnTo>
                  <a:lnTo>
                    <a:pt x="736" y="743"/>
                  </a:lnTo>
                  <a:lnTo>
                    <a:pt x="745" y="746"/>
                  </a:lnTo>
                  <a:lnTo>
                    <a:pt x="755" y="751"/>
                  </a:lnTo>
                  <a:lnTo>
                    <a:pt x="763" y="755"/>
                  </a:lnTo>
                  <a:lnTo>
                    <a:pt x="771" y="761"/>
                  </a:lnTo>
                  <a:lnTo>
                    <a:pt x="779" y="767"/>
                  </a:lnTo>
                  <a:lnTo>
                    <a:pt x="785" y="774"/>
                  </a:lnTo>
                  <a:lnTo>
                    <a:pt x="785" y="774"/>
                  </a:lnTo>
                  <a:lnTo>
                    <a:pt x="793" y="783"/>
                  </a:lnTo>
                  <a:lnTo>
                    <a:pt x="800" y="792"/>
                  </a:lnTo>
                  <a:lnTo>
                    <a:pt x="807" y="802"/>
                  </a:lnTo>
                  <a:lnTo>
                    <a:pt x="812" y="813"/>
                  </a:lnTo>
                  <a:lnTo>
                    <a:pt x="816" y="825"/>
                  </a:lnTo>
                  <a:lnTo>
                    <a:pt x="820" y="836"/>
                  </a:lnTo>
                  <a:lnTo>
                    <a:pt x="821" y="849"/>
                  </a:lnTo>
                  <a:lnTo>
                    <a:pt x="822" y="861"/>
                  </a:lnTo>
                  <a:lnTo>
                    <a:pt x="822" y="861"/>
                  </a:lnTo>
                  <a:lnTo>
                    <a:pt x="821" y="874"/>
                  </a:lnTo>
                  <a:lnTo>
                    <a:pt x="820" y="886"/>
                  </a:lnTo>
                  <a:lnTo>
                    <a:pt x="816" y="898"/>
                  </a:lnTo>
                  <a:lnTo>
                    <a:pt x="812" y="909"/>
                  </a:lnTo>
                  <a:lnTo>
                    <a:pt x="807" y="921"/>
                  </a:lnTo>
                  <a:lnTo>
                    <a:pt x="800" y="931"/>
                  </a:lnTo>
                  <a:lnTo>
                    <a:pt x="793" y="940"/>
                  </a:lnTo>
                  <a:lnTo>
                    <a:pt x="785" y="949"/>
                  </a:lnTo>
                  <a:lnTo>
                    <a:pt x="785" y="949"/>
                  </a:lnTo>
                  <a:lnTo>
                    <a:pt x="777" y="957"/>
                  </a:lnTo>
                  <a:lnTo>
                    <a:pt x="767" y="964"/>
                  </a:lnTo>
                  <a:lnTo>
                    <a:pt x="757" y="971"/>
                  </a:lnTo>
                  <a:lnTo>
                    <a:pt x="747" y="975"/>
                  </a:lnTo>
                  <a:lnTo>
                    <a:pt x="735" y="980"/>
                  </a:lnTo>
                  <a:lnTo>
                    <a:pt x="724" y="983"/>
                  </a:lnTo>
                  <a:lnTo>
                    <a:pt x="711" y="985"/>
                  </a:lnTo>
                  <a:lnTo>
                    <a:pt x="699" y="986"/>
                  </a:lnTo>
                  <a:lnTo>
                    <a:pt x="699" y="986"/>
                  </a:lnTo>
                  <a:lnTo>
                    <a:pt x="686" y="985"/>
                  </a:lnTo>
                  <a:lnTo>
                    <a:pt x="674" y="983"/>
                  </a:lnTo>
                  <a:lnTo>
                    <a:pt x="662" y="980"/>
                  </a:lnTo>
                  <a:lnTo>
                    <a:pt x="651" y="975"/>
                  </a:lnTo>
                  <a:lnTo>
                    <a:pt x="640" y="971"/>
                  </a:lnTo>
                  <a:lnTo>
                    <a:pt x="630" y="964"/>
                  </a:lnTo>
                  <a:lnTo>
                    <a:pt x="620" y="957"/>
                  </a:lnTo>
                  <a:lnTo>
                    <a:pt x="612" y="949"/>
                  </a:lnTo>
                  <a:lnTo>
                    <a:pt x="612" y="949"/>
                  </a:lnTo>
                  <a:lnTo>
                    <a:pt x="605" y="941"/>
                  </a:lnTo>
                  <a:lnTo>
                    <a:pt x="598" y="933"/>
                  </a:lnTo>
                  <a:lnTo>
                    <a:pt x="593" y="925"/>
                  </a:lnTo>
                  <a:lnTo>
                    <a:pt x="588" y="915"/>
                  </a:lnTo>
                  <a:lnTo>
                    <a:pt x="583" y="906"/>
                  </a:lnTo>
                  <a:lnTo>
                    <a:pt x="580" y="896"/>
                  </a:lnTo>
                  <a:lnTo>
                    <a:pt x="578" y="885"/>
                  </a:lnTo>
                  <a:lnTo>
                    <a:pt x="577" y="875"/>
                  </a:lnTo>
                  <a:lnTo>
                    <a:pt x="505" y="930"/>
                  </a:lnTo>
                  <a:lnTo>
                    <a:pt x="505" y="930"/>
                  </a:lnTo>
                  <a:lnTo>
                    <a:pt x="500" y="933"/>
                  </a:lnTo>
                  <a:lnTo>
                    <a:pt x="496" y="936"/>
                  </a:lnTo>
                  <a:lnTo>
                    <a:pt x="491" y="936"/>
                  </a:lnTo>
                  <a:lnTo>
                    <a:pt x="486" y="934"/>
                  </a:lnTo>
                  <a:lnTo>
                    <a:pt x="482" y="932"/>
                  </a:lnTo>
                  <a:lnTo>
                    <a:pt x="478" y="929"/>
                  </a:lnTo>
                  <a:lnTo>
                    <a:pt x="476" y="923"/>
                  </a:lnTo>
                  <a:lnTo>
                    <a:pt x="475" y="915"/>
                  </a:lnTo>
                  <a:lnTo>
                    <a:pt x="475" y="881"/>
                  </a:lnTo>
                  <a:lnTo>
                    <a:pt x="475" y="881"/>
                  </a:lnTo>
                  <a:close/>
                  <a:moveTo>
                    <a:pt x="502" y="410"/>
                  </a:moveTo>
                  <a:lnTo>
                    <a:pt x="502" y="410"/>
                  </a:lnTo>
                  <a:lnTo>
                    <a:pt x="483" y="415"/>
                  </a:lnTo>
                  <a:lnTo>
                    <a:pt x="466" y="422"/>
                  </a:lnTo>
                  <a:lnTo>
                    <a:pt x="448" y="431"/>
                  </a:lnTo>
                  <a:lnTo>
                    <a:pt x="430" y="442"/>
                  </a:lnTo>
                  <a:lnTo>
                    <a:pt x="415" y="452"/>
                  </a:lnTo>
                  <a:lnTo>
                    <a:pt x="400" y="464"/>
                  </a:lnTo>
                  <a:lnTo>
                    <a:pt x="384" y="479"/>
                  </a:lnTo>
                  <a:lnTo>
                    <a:pt x="370" y="494"/>
                  </a:lnTo>
                  <a:lnTo>
                    <a:pt x="370" y="494"/>
                  </a:lnTo>
                  <a:lnTo>
                    <a:pt x="356" y="510"/>
                  </a:lnTo>
                  <a:lnTo>
                    <a:pt x="344" y="527"/>
                  </a:lnTo>
                  <a:lnTo>
                    <a:pt x="332" y="545"/>
                  </a:lnTo>
                  <a:lnTo>
                    <a:pt x="322" y="565"/>
                  </a:lnTo>
                  <a:lnTo>
                    <a:pt x="313" y="585"/>
                  </a:lnTo>
                  <a:lnTo>
                    <a:pt x="305" y="606"/>
                  </a:lnTo>
                  <a:lnTo>
                    <a:pt x="298" y="628"/>
                  </a:lnTo>
                  <a:lnTo>
                    <a:pt x="294" y="650"/>
                  </a:lnTo>
                  <a:lnTo>
                    <a:pt x="331" y="659"/>
                  </a:lnTo>
                  <a:lnTo>
                    <a:pt x="331" y="659"/>
                  </a:lnTo>
                  <a:lnTo>
                    <a:pt x="337" y="662"/>
                  </a:lnTo>
                  <a:lnTo>
                    <a:pt x="341" y="665"/>
                  </a:lnTo>
                  <a:lnTo>
                    <a:pt x="344" y="670"/>
                  </a:lnTo>
                  <a:lnTo>
                    <a:pt x="346" y="674"/>
                  </a:lnTo>
                  <a:lnTo>
                    <a:pt x="345" y="679"/>
                  </a:lnTo>
                  <a:lnTo>
                    <a:pt x="344" y="685"/>
                  </a:lnTo>
                  <a:lnTo>
                    <a:pt x="341" y="689"/>
                  </a:lnTo>
                  <a:lnTo>
                    <a:pt x="338" y="693"/>
                  </a:lnTo>
                  <a:lnTo>
                    <a:pt x="282" y="739"/>
                  </a:lnTo>
                  <a:lnTo>
                    <a:pt x="282" y="739"/>
                  </a:lnTo>
                  <a:lnTo>
                    <a:pt x="291" y="742"/>
                  </a:lnTo>
                  <a:lnTo>
                    <a:pt x="300" y="744"/>
                  </a:lnTo>
                  <a:lnTo>
                    <a:pt x="308" y="747"/>
                  </a:lnTo>
                  <a:lnTo>
                    <a:pt x="317" y="752"/>
                  </a:lnTo>
                  <a:lnTo>
                    <a:pt x="325" y="756"/>
                  </a:lnTo>
                  <a:lnTo>
                    <a:pt x="333" y="761"/>
                  </a:lnTo>
                  <a:lnTo>
                    <a:pt x="340" y="767"/>
                  </a:lnTo>
                  <a:lnTo>
                    <a:pt x="347" y="774"/>
                  </a:lnTo>
                  <a:lnTo>
                    <a:pt x="347" y="774"/>
                  </a:lnTo>
                  <a:lnTo>
                    <a:pt x="354" y="780"/>
                  </a:lnTo>
                  <a:lnTo>
                    <a:pt x="360" y="788"/>
                  </a:lnTo>
                  <a:lnTo>
                    <a:pt x="365" y="796"/>
                  </a:lnTo>
                  <a:lnTo>
                    <a:pt x="370" y="805"/>
                  </a:lnTo>
                  <a:lnTo>
                    <a:pt x="375" y="815"/>
                  </a:lnTo>
                  <a:lnTo>
                    <a:pt x="378" y="824"/>
                  </a:lnTo>
                  <a:lnTo>
                    <a:pt x="380" y="834"/>
                  </a:lnTo>
                  <a:lnTo>
                    <a:pt x="381" y="844"/>
                  </a:lnTo>
                  <a:lnTo>
                    <a:pt x="475" y="844"/>
                  </a:lnTo>
                  <a:lnTo>
                    <a:pt x="475" y="808"/>
                  </a:lnTo>
                  <a:lnTo>
                    <a:pt x="475" y="808"/>
                  </a:lnTo>
                  <a:lnTo>
                    <a:pt x="475" y="801"/>
                  </a:lnTo>
                  <a:lnTo>
                    <a:pt x="477" y="796"/>
                  </a:lnTo>
                  <a:lnTo>
                    <a:pt x="481" y="793"/>
                  </a:lnTo>
                  <a:lnTo>
                    <a:pt x="485" y="791"/>
                  </a:lnTo>
                  <a:lnTo>
                    <a:pt x="490" y="790"/>
                  </a:lnTo>
                  <a:lnTo>
                    <a:pt x="496" y="790"/>
                  </a:lnTo>
                  <a:lnTo>
                    <a:pt x="500" y="792"/>
                  </a:lnTo>
                  <a:lnTo>
                    <a:pt x="505" y="794"/>
                  </a:lnTo>
                  <a:lnTo>
                    <a:pt x="577" y="850"/>
                  </a:lnTo>
                  <a:lnTo>
                    <a:pt x="577" y="850"/>
                  </a:lnTo>
                  <a:lnTo>
                    <a:pt x="578" y="839"/>
                  </a:lnTo>
                  <a:lnTo>
                    <a:pt x="580" y="828"/>
                  </a:lnTo>
                  <a:lnTo>
                    <a:pt x="583" y="818"/>
                  </a:lnTo>
                  <a:lnTo>
                    <a:pt x="588" y="808"/>
                  </a:lnTo>
                  <a:lnTo>
                    <a:pt x="593" y="799"/>
                  </a:lnTo>
                  <a:lnTo>
                    <a:pt x="598" y="790"/>
                  </a:lnTo>
                  <a:lnTo>
                    <a:pt x="604" y="782"/>
                  </a:lnTo>
                  <a:lnTo>
                    <a:pt x="612" y="774"/>
                  </a:lnTo>
                  <a:lnTo>
                    <a:pt x="612" y="774"/>
                  </a:lnTo>
                  <a:lnTo>
                    <a:pt x="619" y="767"/>
                  </a:lnTo>
                  <a:lnTo>
                    <a:pt x="627" y="761"/>
                  </a:lnTo>
                  <a:lnTo>
                    <a:pt x="635" y="755"/>
                  </a:lnTo>
                  <a:lnTo>
                    <a:pt x="643" y="751"/>
                  </a:lnTo>
                  <a:lnTo>
                    <a:pt x="652" y="746"/>
                  </a:lnTo>
                  <a:lnTo>
                    <a:pt x="661" y="743"/>
                  </a:lnTo>
                  <a:lnTo>
                    <a:pt x="670" y="740"/>
                  </a:lnTo>
                  <a:lnTo>
                    <a:pt x="680" y="738"/>
                  </a:lnTo>
                  <a:lnTo>
                    <a:pt x="680" y="616"/>
                  </a:lnTo>
                  <a:lnTo>
                    <a:pt x="644" y="616"/>
                  </a:lnTo>
                  <a:lnTo>
                    <a:pt x="644" y="616"/>
                  </a:lnTo>
                  <a:lnTo>
                    <a:pt x="638" y="615"/>
                  </a:lnTo>
                  <a:lnTo>
                    <a:pt x="632" y="613"/>
                  </a:lnTo>
                  <a:lnTo>
                    <a:pt x="629" y="609"/>
                  </a:lnTo>
                  <a:lnTo>
                    <a:pt x="627" y="605"/>
                  </a:lnTo>
                  <a:lnTo>
                    <a:pt x="627" y="599"/>
                  </a:lnTo>
                  <a:lnTo>
                    <a:pt x="627" y="593"/>
                  </a:lnTo>
                  <a:lnTo>
                    <a:pt x="628" y="589"/>
                  </a:lnTo>
                  <a:lnTo>
                    <a:pt x="631" y="584"/>
                  </a:lnTo>
                  <a:lnTo>
                    <a:pt x="686" y="513"/>
                  </a:lnTo>
                  <a:lnTo>
                    <a:pt x="686" y="513"/>
                  </a:lnTo>
                  <a:lnTo>
                    <a:pt x="688" y="511"/>
                  </a:lnTo>
                  <a:lnTo>
                    <a:pt x="530" y="511"/>
                  </a:lnTo>
                  <a:lnTo>
                    <a:pt x="530" y="511"/>
                  </a:lnTo>
                  <a:lnTo>
                    <a:pt x="524" y="510"/>
                  </a:lnTo>
                  <a:lnTo>
                    <a:pt x="518" y="509"/>
                  </a:lnTo>
                  <a:lnTo>
                    <a:pt x="514" y="507"/>
                  </a:lnTo>
                  <a:lnTo>
                    <a:pt x="510" y="503"/>
                  </a:lnTo>
                  <a:lnTo>
                    <a:pt x="507" y="500"/>
                  </a:lnTo>
                  <a:lnTo>
                    <a:pt x="505" y="495"/>
                  </a:lnTo>
                  <a:lnTo>
                    <a:pt x="502" y="489"/>
                  </a:lnTo>
                  <a:lnTo>
                    <a:pt x="502" y="484"/>
                  </a:lnTo>
                  <a:lnTo>
                    <a:pt x="502" y="410"/>
                  </a:lnTo>
                  <a:lnTo>
                    <a:pt x="502" y="410"/>
                  </a:lnTo>
                  <a:close/>
                  <a:moveTo>
                    <a:pt x="767" y="319"/>
                  </a:moveTo>
                  <a:lnTo>
                    <a:pt x="557" y="319"/>
                  </a:lnTo>
                  <a:lnTo>
                    <a:pt x="557" y="456"/>
                  </a:lnTo>
                  <a:lnTo>
                    <a:pt x="767" y="456"/>
                  </a:lnTo>
                  <a:lnTo>
                    <a:pt x="767" y="319"/>
                  </a:lnTo>
                  <a:lnTo>
                    <a:pt x="767" y="319"/>
                  </a:lnTo>
                  <a:close/>
                  <a:moveTo>
                    <a:pt x="748" y="812"/>
                  </a:moveTo>
                  <a:lnTo>
                    <a:pt x="748" y="812"/>
                  </a:lnTo>
                  <a:lnTo>
                    <a:pt x="737" y="804"/>
                  </a:lnTo>
                  <a:lnTo>
                    <a:pt x="725" y="798"/>
                  </a:lnTo>
                  <a:lnTo>
                    <a:pt x="719" y="795"/>
                  </a:lnTo>
                  <a:lnTo>
                    <a:pt x="712" y="793"/>
                  </a:lnTo>
                  <a:lnTo>
                    <a:pt x="706" y="792"/>
                  </a:lnTo>
                  <a:lnTo>
                    <a:pt x="699" y="792"/>
                  </a:lnTo>
                  <a:lnTo>
                    <a:pt x="699" y="792"/>
                  </a:lnTo>
                  <a:lnTo>
                    <a:pt x="692" y="792"/>
                  </a:lnTo>
                  <a:lnTo>
                    <a:pt x="685" y="793"/>
                  </a:lnTo>
                  <a:lnTo>
                    <a:pt x="678" y="795"/>
                  </a:lnTo>
                  <a:lnTo>
                    <a:pt x="671" y="798"/>
                  </a:lnTo>
                  <a:lnTo>
                    <a:pt x="660" y="804"/>
                  </a:lnTo>
                  <a:lnTo>
                    <a:pt x="650" y="812"/>
                  </a:lnTo>
                  <a:lnTo>
                    <a:pt x="650" y="812"/>
                  </a:lnTo>
                  <a:lnTo>
                    <a:pt x="642" y="823"/>
                  </a:lnTo>
                  <a:lnTo>
                    <a:pt x="635" y="834"/>
                  </a:lnTo>
                  <a:lnTo>
                    <a:pt x="631" y="848"/>
                  </a:lnTo>
                  <a:lnTo>
                    <a:pt x="630" y="855"/>
                  </a:lnTo>
                  <a:lnTo>
                    <a:pt x="630" y="861"/>
                  </a:lnTo>
                  <a:lnTo>
                    <a:pt x="630" y="861"/>
                  </a:lnTo>
                  <a:lnTo>
                    <a:pt x="630" y="868"/>
                  </a:lnTo>
                  <a:lnTo>
                    <a:pt x="631" y="875"/>
                  </a:lnTo>
                  <a:lnTo>
                    <a:pt x="635" y="889"/>
                  </a:lnTo>
                  <a:lnTo>
                    <a:pt x="642" y="900"/>
                  </a:lnTo>
                  <a:lnTo>
                    <a:pt x="650" y="910"/>
                  </a:lnTo>
                  <a:lnTo>
                    <a:pt x="650" y="910"/>
                  </a:lnTo>
                  <a:lnTo>
                    <a:pt x="660" y="920"/>
                  </a:lnTo>
                  <a:lnTo>
                    <a:pt x="671" y="925"/>
                  </a:lnTo>
                  <a:lnTo>
                    <a:pt x="685" y="930"/>
                  </a:lnTo>
                  <a:lnTo>
                    <a:pt x="692" y="931"/>
                  </a:lnTo>
                  <a:lnTo>
                    <a:pt x="699" y="931"/>
                  </a:lnTo>
                  <a:lnTo>
                    <a:pt x="699" y="931"/>
                  </a:lnTo>
                  <a:lnTo>
                    <a:pt x="706" y="931"/>
                  </a:lnTo>
                  <a:lnTo>
                    <a:pt x="712" y="930"/>
                  </a:lnTo>
                  <a:lnTo>
                    <a:pt x="725" y="925"/>
                  </a:lnTo>
                  <a:lnTo>
                    <a:pt x="737" y="920"/>
                  </a:lnTo>
                  <a:lnTo>
                    <a:pt x="748" y="910"/>
                  </a:lnTo>
                  <a:lnTo>
                    <a:pt x="748" y="910"/>
                  </a:lnTo>
                  <a:lnTo>
                    <a:pt x="756" y="900"/>
                  </a:lnTo>
                  <a:lnTo>
                    <a:pt x="761" y="889"/>
                  </a:lnTo>
                  <a:lnTo>
                    <a:pt x="766" y="875"/>
                  </a:lnTo>
                  <a:lnTo>
                    <a:pt x="767" y="868"/>
                  </a:lnTo>
                  <a:lnTo>
                    <a:pt x="767" y="861"/>
                  </a:lnTo>
                  <a:lnTo>
                    <a:pt x="767" y="861"/>
                  </a:lnTo>
                  <a:lnTo>
                    <a:pt x="767" y="855"/>
                  </a:lnTo>
                  <a:lnTo>
                    <a:pt x="766" y="848"/>
                  </a:lnTo>
                  <a:lnTo>
                    <a:pt x="761" y="834"/>
                  </a:lnTo>
                  <a:lnTo>
                    <a:pt x="756" y="823"/>
                  </a:lnTo>
                  <a:lnTo>
                    <a:pt x="748" y="812"/>
                  </a:lnTo>
                  <a:lnTo>
                    <a:pt x="748" y="812"/>
                  </a:lnTo>
                  <a:close/>
                  <a:moveTo>
                    <a:pt x="308" y="812"/>
                  </a:moveTo>
                  <a:lnTo>
                    <a:pt x="308" y="812"/>
                  </a:lnTo>
                  <a:lnTo>
                    <a:pt x="298" y="804"/>
                  </a:lnTo>
                  <a:lnTo>
                    <a:pt x="287" y="798"/>
                  </a:lnTo>
                  <a:lnTo>
                    <a:pt x="281" y="795"/>
                  </a:lnTo>
                  <a:lnTo>
                    <a:pt x="274" y="793"/>
                  </a:lnTo>
                  <a:lnTo>
                    <a:pt x="267" y="792"/>
                  </a:lnTo>
                  <a:lnTo>
                    <a:pt x="260" y="792"/>
                  </a:lnTo>
                  <a:lnTo>
                    <a:pt x="260" y="792"/>
                  </a:lnTo>
                  <a:lnTo>
                    <a:pt x="252" y="792"/>
                  </a:lnTo>
                  <a:lnTo>
                    <a:pt x="246" y="793"/>
                  </a:lnTo>
                  <a:lnTo>
                    <a:pt x="240" y="795"/>
                  </a:lnTo>
                  <a:lnTo>
                    <a:pt x="233" y="798"/>
                  </a:lnTo>
                  <a:lnTo>
                    <a:pt x="222" y="804"/>
                  </a:lnTo>
                  <a:lnTo>
                    <a:pt x="211" y="812"/>
                  </a:lnTo>
                  <a:lnTo>
                    <a:pt x="211" y="812"/>
                  </a:lnTo>
                  <a:lnTo>
                    <a:pt x="203" y="823"/>
                  </a:lnTo>
                  <a:lnTo>
                    <a:pt x="197" y="834"/>
                  </a:lnTo>
                  <a:lnTo>
                    <a:pt x="193" y="848"/>
                  </a:lnTo>
                  <a:lnTo>
                    <a:pt x="192" y="855"/>
                  </a:lnTo>
                  <a:lnTo>
                    <a:pt x="191" y="861"/>
                  </a:lnTo>
                  <a:lnTo>
                    <a:pt x="191" y="861"/>
                  </a:lnTo>
                  <a:lnTo>
                    <a:pt x="192" y="868"/>
                  </a:lnTo>
                  <a:lnTo>
                    <a:pt x="193" y="875"/>
                  </a:lnTo>
                  <a:lnTo>
                    <a:pt x="197" y="889"/>
                  </a:lnTo>
                  <a:lnTo>
                    <a:pt x="203" y="900"/>
                  </a:lnTo>
                  <a:lnTo>
                    <a:pt x="211" y="910"/>
                  </a:lnTo>
                  <a:lnTo>
                    <a:pt x="211" y="910"/>
                  </a:lnTo>
                  <a:lnTo>
                    <a:pt x="222" y="920"/>
                  </a:lnTo>
                  <a:lnTo>
                    <a:pt x="233" y="925"/>
                  </a:lnTo>
                  <a:lnTo>
                    <a:pt x="246" y="930"/>
                  </a:lnTo>
                  <a:lnTo>
                    <a:pt x="252" y="931"/>
                  </a:lnTo>
                  <a:lnTo>
                    <a:pt x="260" y="931"/>
                  </a:lnTo>
                  <a:lnTo>
                    <a:pt x="260" y="931"/>
                  </a:lnTo>
                  <a:lnTo>
                    <a:pt x="267" y="931"/>
                  </a:lnTo>
                  <a:lnTo>
                    <a:pt x="274" y="930"/>
                  </a:lnTo>
                  <a:lnTo>
                    <a:pt x="287" y="925"/>
                  </a:lnTo>
                  <a:lnTo>
                    <a:pt x="298" y="920"/>
                  </a:lnTo>
                  <a:lnTo>
                    <a:pt x="308" y="910"/>
                  </a:lnTo>
                  <a:lnTo>
                    <a:pt x="308" y="910"/>
                  </a:lnTo>
                  <a:lnTo>
                    <a:pt x="317" y="900"/>
                  </a:lnTo>
                  <a:lnTo>
                    <a:pt x="323" y="889"/>
                  </a:lnTo>
                  <a:lnTo>
                    <a:pt x="328" y="875"/>
                  </a:lnTo>
                  <a:lnTo>
                    <a:pt x="329" y="868"/>
                  </a:lnTo>
                  <a:lnTo>
                    <a:pt x="329" y="861"/>
                  </a:lnTo>
                  <a:lnTo>
                    <a:pt x="329" y="861"/>
                  </a:lnTo>
                  <a:lnTo>
                    <a:pt x="329" y="855"/>
                  </a:lnTo>
                  <a:lnTo>
                    <a:pt x="328" y="848"/>
                  </a:lnTo>
                  <a:lnTo>
                    <a:pt x="323" y="834"/>
                  </a:lnTo>
                  <a:lnTo>
                    <a:pt x="317" y="823"/>
                  </a:lnTo>
                  <a:lnTo>
                    <a:pt x="308" y="812"/>
                  </a:lnTo>
                  <a:lnTo>
                    <a:pt x="308" y="812"/>
                  </a:lnTo>
                  <a:close/>
                </a:path>
              </a:pathLst>
            </a:custGeom>
            <a:solidFill>
              <a:srgbClr val="FA41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/>
            </a:p>
          </p:txBody>
        </p:sp>
      </p:grpSp>
      <p:sp>
        <p:nvSpPr>
          <p:cNvPr id="5" name="矩形 4"/>
          <p:cNvSpPr/>
          <p:nvPr/>
        </p:nvSpPr>
        <p:spPr>
          <a:xfrm>
            <a:off x="1421076" y="3694188"/>
            <a:ext cx="1926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2">
                    <a:lumMod val="50000"/>
                  </a:schemeClr>
                </a:solidFill>
              </a:rPr>
              <a:t>确定销售领域、配额、目标来协调销售工作</a:t>
            </a:r>
          </a:p>
        </p:txBody>
      </p:sp>
      <p:sp>
        <p:nvSpPr>
          <p:cNvPr id="6" name="矩形 5"/>
          <p:cNvSpPr/>
          <p:nvPr/>
        </p:nvSpPr>
        <p:spPr>
          <a:xfrm>
            <a:off x="3662273" y="3684958"/>
            <a:ext cx="20017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</a:rPr>
              <a:t>确定</a:t>
            </a:r>
            <a:r>
              <a:rPr lang="zh-CN" altLang="en-US" sz="1600" b="1" dirty="0">
                <a:solidFill>
                  <a:schemeClr val="tx2">
                    <a:lumMod val="50000"/>
                  </a:schemeClr>
                </a:solidFill>
              </a:rPr>
              <a:t>产</a:t>
            </a: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</a:rPr>
              <a:t>品</a:t>
            </a:r>
            <a:r>
              <a:rPr lang="zh-CN" altLang="en-US" sz="1600" b="1" dirty="0">
                <a:solidFill>
                  <a:schemeClr val="tx2">
                    <a:lumMod val="50000"/>
                  </a:schemeClr>
                </a:solidFill>
              </a:rPr>
              <a:t>和服务的需求、竞争者和潜在</a:t>
            </a:r>
            <a:r>
              <a:rPr lang="zh-CN" altLang="en-US" sz="1600" b="1" dirty="0" smtClean="0">
                <a:solidFill>
                  <a:schemeClr val="tx2">
                    <a:lumMod val="50000"/>
                  </a:schemeClr>
                </a:solidFill>
              </a:rPr>
              <a:t>客户来维持</a:t>
            </a:r>
            <a:r>
              <a:rPr lang="zh-CN" altLang="en-US" sz="1600" b="1" dirty="0">
                <a:solidFill>
                  <a:schemeClr val="tx2">
                    <a:lumMod val="50000"/>
                  </a:schemeClr>
                </a:solidFill>
              </a:rPr>
              <a:t>产品市场</a:t>
            </a:r>
          </a:p>
        </p:txBody>
      </p:sp>
      <p:sp>
        <p:nvSpPr>
          <p:cNvPr id="7" name="矩形 6"/>
          <p:cNvSpPr/>
          <p:nvPr/>
        </p:nvSpPr>
        <p:spPr>
          <a:xfrm>
            <a:off x="5809712" y="3694188"/>
            <a:ext cx="19126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FA4147"/>
                </a:solidFill>
              </a:rPr>
              <a:t>负责企业网站的网络商务拓展、品牌营销、网站运营、网站发展战略分析</a:t>
            </a:r>
          </a:p>
        </p:txBody>
      </p:sp>
    </p:spTree>
    <p:extLst>
      <p:ext uri="{BB962C8B-B14F-4D97-AF65-F5344CB8AC3E}">
        <p14:creationId xmlns:p14="http://schemas.microsoft.com/office/powerpoint/2010/main" val="362060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689099" y="267494"/>
            <a:ext cx="7767262" cy="387798"/>
          </a:xfrm>
        </p:spPr>
        <p:txBody>
          <a:bodyPr/>
          <a:lstStyle/>
          <a:p>
            <a:r>
              <a:rPr lang="zh-CN" altLang="zh-CN" sz="2800" dirty="0"/>
              <a:t>个人特质</a:t>
            </a:r>
            <a:endParaRPr lang="en-US" altLang="zh-CN" sz="2800" dirty="0"/>
          </a:p>
        </p:txBody>
      </p:sp>
      <p:cxnSp>
        <p:nvCxnSpPr>
          <p:cNvPr id="6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C:\Users\ASUS\AppData\Local\Temp\149198575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9582"/>
            <a:ext cx="6984776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41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689099" y="267494"/>
            <a:ext cx="7767262" cy="387798"/>
          </a:xfrm>
        </p:spPr>
        <p:txBody>
          <a:bodyPr/>
          <a:lstStyle/>
          <a:p>
            <a:r>
              <a:rPr lang="zh-CN" altLang="zh-CN" sz="2800" dirty="0"/>
              <a:t>个人特质</a:t>
            </a:r>
            <a:endParaRPr lang="en-US" altLang="zh-CN" sz="2800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/>
          <p:cNvGrpSpPr/>
          <p:nvPr/>
        </p:nvGrpSpPr>
        <p:grpSpPr>
          <a:xfrm>
            <a:off x="2741958" y="1178240"/>
            <a:ext cx="3710592" cy="3256916"/>
            <a:chOff x="2090114" y="1691226"/>
            <a:chExt cx="4961116" cy="4354545"/>
          </a:xfrm>
        </p:grpSpPr>
        <p:grpSp>
          <p:nvGrpSpPr>
            <p:cNvPr id="9" name="그룹 8"/>
            <p:cNvGrpSpPr/>
            <p:nvPr/>
          </p:nvGrpSpPr>
          <p:grpSpPr>
            <a:xfrm>
              <a:off x="3095824" y="1691226"/>
              <a:ext cx="3955406" cy="3197846"/>
              <a:chOff x="3095824" y="1922338"/>
              <a:chExt cx="3955406" cy="3197846"/>
            </a:xfrm>
          </p:grpSpPr>
          <p:sp>
            <p:nvSpPr>
              <p:cNvPr id="120" name="모서리가 둥근 직사각형 2"/>
              <p:cNvSpPr/>
              <p:nvPr/>
            </p:nvSpPr>
            <p:spPr>
              <a:xfrm>
                <a:off x="3286277" y="2461617"/>
                <a:ext cx="3571032" cy="2658567"/>
              </a:xfrm>
              <a:custGeom>
                <a:avLst/>
                <a:gdLst/>
                <a:ahLst/>
                <a:cxnLst/>
                <a:rect l="l" t="t" r="r" b="b"/>
                <a:pathLst>
                  <a:path w="3571032" h="2658567">
                    <a:moveTo>
                      <a:pt x="0" y="0"/>
                    </a:moveTo>
                    <a:lnTo>
                      <a:pt x="380682" y="0"/>
                    </a:lnTo>
                    <a:lnTo>
                      <a:pt x="380682" y="1823113"/>
                    </a:lnTo>
                    <a:cubicBezTo>
                      <a:pt x="380682" y="2074277"/>
                      <a:pt x="584291" y="2277885"/>
                      <a:pt x="835455" y="2277885"/>
                    </a:cubicBezTo>
                    <a:lnTo>
                      <a:pt x="2735577" y="2277885"/>
                    </a:lnTo>
                    <a:cubicBezTo>
                      <a:pt x="2986742" y="2277885"/>
                      <a:pt x="3190350" y="2074277"/>
                      <a:pt x="3190350" y="1823113"/>
                    </a:cubicBezTo>
                    <a:lnTo>
                      <a:pt x="3190350" y="745758"/>
                    </a:lnTo>
                    <a:lnTo>
                      <a:pt x="3571032" y="745758"/>
                    </a:lnTo>
                    <a:lnTo>
                      <a:pt x="3571032" y="1952825"/>
                    </a:lnTo>
                    <a:cubicBezTo>
                      <a:pt x="3571032" y="2342596"/>
                      <a:pt x="3255061" y="2658567"/>
                      <a:pt x="2865289" y="2658567"/>
                    </a:cubicBezTo>
                    <a:lnTo>
                      <a:pt x="705743" y="2658567"/>
                    </a:lnTo>
                    <a:cubicBezTo>
                      <a:pt x="315972" y="2658567"/>
                      <a:pt x="0" y="2342596"/>
                      <a:pt x="0" y="1952825"/>
                    </a:cubicBezTo>
                    <a:close/>
                  </a:path>
                </a:pathLst>
              </a:custGeom>
              <a:solidFill>
                <a:srgbClr val="222D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21" name="직각 삼각형 120"/>
              <p:cNvSpPr/>
              <p:nvPr/>
            </p:nvSpPr>
            <p:spPr>
              <a:xfrm>
                <a:off x="6475166" y="2550656"/>
                <a:ext cx="576064" cy="815983"/>
              </a:xfrm>
              <a:prstGeom prst="rtTriangle">
                <a:avLst/>
              </a:prstGeom>
              <a:solidFill>
                <a:srgbClr val="222D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22" name="직각 삼각형 121"/>
              <p:cNvSpPr/>
              <p:nvPr/>
            </p:nvSpPr>
            <p:spPr>
              <a:xfrm flipH="1">
                <a:off x="3095824" y="1922338"/>
                <a:ext cx="576064" cy="815983"/>
              </a:xfrm>
              <a:prstGeom prst="rtTriangle">
                <a:avLst/>
              </a:prstGeom>
              <a:solidFill>
                <a:srgbClr val="222D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grpSp>
          <p:nvGrpSpPr>
            <p:cNvPr id="10" name="그룹 9"/>
            <p:cNvGrpSpPr/>
            <p:nvPr/>
          </p:nvGrpSpPr>
          <p:grpSpPr>
            <a:xfrm>
              <a:off x="5065455" y="2585180"/>
              <a:ext cx="1047279" cy="3118882"/>
              <a:chOff x="3382963" y="2836863"/>
              <a:chExt cx="796925" cy="2373312"/>
            </a:xfrm>
          </p:grpSpPr>
          <p:sp>
            <p:nvSpPr>
              <p:cNvPr id="16" name="Freeform 338"/>
              <p:cNvSpPr>
                <a:spLocks/>
              </p:cNvSpPr>
              <p:nvPr/>
            </p:nvSpPr>
            <p:spPr bwMode="auto">
              <a:xfrm>
                <a:off x="3673476" y="4991100"/>
                <a:ext cx="169863" cy="219075"/>
              </a:xfrm>
              <a:custGeom>
                <a:avLst/>
                <a:gdLst>
                  <a:gd name="T0" fmla="*/ 87 w 323"/>
                  <a:gd name="T1" fmla="*/ 47 h 414"/>
                  <a:gd name="T2" fmla="*/ 87 w 323"/>
                  <a:gd name="T3" fmla="*/ 47 h 414"/>
                  <a:gd name="T4" fmla="*/ 73 w 323"/>
                  <a:gd name="T5" fmla="*/ 64 h 414"/>
                  <a:gd name="T6" fmla="*/ 61 w 323"/>
                  <a:gd name="T7" fmla="*/ 79 h 414"/>
                  <a:gd name="T8" fmla="*/ 50 w 323"/>
                  <a:gd name="T9" fmla="*/ 96 h 414"/>
                  <a:gd name="T10" fmla="*/ 39 w 323"/>
                  <a:gd name="T11" fmla="*/ 113 h 414"/>
                  <a:gd name="T12" fmla="*/ 28 w 323"/>
                  <a:gd name="T13" fmla="*/ 131 h 414"/>
                  <a:gd name="T14" fmla="*/ 19 w 323"/>
                  <a:gd name="T15" fmla="*/ 147 h 414"/>
                  <a:gd name="T16" fmla="*/ 11 w 323"/>
                  <a:gd name="T17" fmla="*/ 165 h 414"/>
                  <a:gd name="T18" fmla="*/ 4 w 323"/>
                  <a:gd name="T19" fmla="*/ 183 h 414"/>
                  <a:gd name="T20" fmla="*/ 4 w 323"/>
                  <a:gd name="T21" fmla="*/ 183 h 414"/>
                  <a:gd name="T22" fmla="*/ 1 w 323"/>
                  <a:gd name="T23" fmla="*/ 206 h 414"/>
                  <a:gd name="T24" fmla="*/ 0 w 323"/>
                  <a:gd name="T25" fmla="*/ 229 h 414"/>
                  <a:gd name="T26" fmla="*/ 0 w 323"/>
                  <a:gd name="T27" fmla="*/ 253 h 414"/>
                  <a:gd name="T28" fmla="*/ 1 w 323"/>
                  <a:gd name="T29" fmla="*/ 275 h 414"/>
                  <a:gd name="T30" fmla="*/ 7 w 323"/>
                  <a:gd name="T31" fmla="*/ 322 h 414"/>
                  <a:gd name="T32" fmla="*/ 14 w 323"/>
                  <a:gd name="T33" fmla="*/ 368 h 414"/>
                  <a:gd name="T34" fmla="*/ 14 w 323"/>
                  <a:gd name="T35" fmla="*/ 368 h 414"/>
                  <a:gd name="T36" fmla="*/ 21 w 323"/>
                  <a:gd name="T37" fmla="*/ 380 h 414"/>
                  <a:gd name="T38" fmla="*/ 29 w 323"/>
                  <a:gd name="T39" fmla="*/ 390 h 414"/>
                  <a:gd name="T40" fmla="*/ 37 w 323"/>
                  <a:gd name="T41" fmla="*/ 397 h 414"/>
                  <a:gd name="T42" fmla="*/ 46 w 323"/>
                  <a:gd name="T43" fmla="*/ 404 h 414"/>
                  <a:gd name="T44" fmla="*/ 55 w 323"/>
                  <a:gd name="T45" fmla="*/ 408 h 414"/>
                  <a:gd name="T46" fmla="*/ 65 w 323"/>
                  <a:gd name="T47" fmla="*/ 411 h 414"/>
                  <a:gd name="T48" fmla="*/ 76 w 323"/>
                  <a:gd name="T49" fmla="*/ 414 h 414"/>
                  <a:gd name="T50" fmla="*/ 87 w 323"/>
                  <a:gd name="T51" fmla="*/ 414 h 414"/>
                  <a:gd name="T52" fmla="*/ 98 w 323"/>
                  <a:gd name="T53" fmla="*/ 414 h 414"/>
                  <a:gd name="T54" fmla="*/ 109 w 323"/>
                  <a:gd name="T55" fmla="*/ 412 h 414"/>
                  <a:gd name="T56" fmla="*/ 133 w 323"/>
                  <a:gd name="T57" fmla="*/ 405 h 414"/>
                  <a:gd name="T58" fmla="*/ 159 w 323"/>
                  <a:gd name="T59" fmla="*/ 397 h 414"/>
                  <a:gd name="T60" fmla="*/ 184 w 323"/>
                  <a:gd name="T61" fmla="*/ 384 h 414"/>
                  <a:gd name="T62" fmla="*/ 184 w 323"/>
                  <a:gd name="T63" fmla="*/ 384 h 414"/>
                  <a:gd name="T64" fmla="*/ 202 w 323"/>
                  <a:gd name="T65" fmla="*/ 371 h 414"/>
                  <a:gd name="T66" fmla="*/ 218 w 323"/>
                  <a:gd name="T67" fmla="*/ 355 h 414"/>
                  <a:gd name="T68" fmla="*/ 230 w 323"/>
                  <a:gd name="T69" fmla="*/ 341 h 414"/>
                  <a:gd name="T70" fmla="*/ 240 w 323"/>
                  <a:gd name="T71" fmla="*/ 326 h 414"/>
                  <a:gd name="T72" fmla="*/ 247 w 323"/>
                  <a:gd name="T73" fmla="*/ 312 h 414"/>
                  <a:gd name="T74" fmla="*/ 254 w 323"/>
                  <a:gd name="T75" fmla="*/ 297 h 414"/>
                  <a:gd name="T76" fmla="*/ 263 w 323"/>
                  <a:gd name="T77" fmla="*/ 268 h 414"/>
                  <a:gd name="T78" fmla="*/ 263 w 323"/>
                  <a:gd name="T79" fmla="*/ 268 h 414"/>
                  <a:gd name="T80" fmla="*/ 265 w 323"/>
                  <a:gd name="T81" fmla="*/ 247 h 414"/>
                  <a:gd name="T82" fmla="*/ 263 w 323"/>
                  <a:gd name="T83" fmla="*/ 228 h 414"/>
                  <a:gd name="T84" fmla="*/ 262 w 323"/>
                  <a:gd name="T85" fmla="*/ 219 h 414"/>
                  <a:gd name="T86" fmla="*/ 261 w 323"/>
                  <a:gd name="T87" fmla="*/ 211 h 414"/>
                  <a:gd name="T88" fmla="*/ 258 w 323"/>
                  <a:gd name="T89" fmla="*/ 204 h 414"/>
                  <a:gd name="T90" fmla="*/ 254 w 323"/>
                  <a:gd name="T91" fmla="*/ 197 h 414"/>
                  <a:gd name="T92" fmla="*/ 254 w 323"/>
                  <a:gd name="T93" fmla="*/ 197 h 414"/>
                  <a:gd name="T94" fmla="*/ 263 w 323"/>
                  <a:gd name="T95" fmla="*/ 196 h 414"/>
                  <a:gd name="T96" fmla="*/ 273 w 323"/>
                  <a:gd name="T97" fmla="*/ 193 h 414"/>
                  <a:gd name="T98" fmla="*/ 281 w 323"/>
                  <a:gd name="T99" fmla="*/ 190 h 414"/>
                  <a:gd name="T100" fmla="*/ 291 w 323"/>
                  <a:gd name="T101" fmla="*/ 185 h 414"/>
                  <a:gd name="T102" fmla="*/ 299 w 323"/>
                  <a:gd name="T103" fmla="*/ 178 h 414"/>
                  <a:gd name="T104" fmla="*/ 308 w 323"/>
                  <a:gd name="T105" fmla="*/ 168 h 414"/>
                  <a:gd name="T106" fmla="*/ 315 w 323"/>
                  <a:gd name="T107" fmla="*/ 158 h 414"/>
                  <a:gd name="T108" fmla="*/ 323 w 323"/>
                  <a:gd name="T109" fmla="*/ 147 h 414"/>
                  <a:gd name="T110" fmla="*/ 323 w 323"/>
                  <a:gd name="T111" fmla="*/ 147 h 414"/>
                  <a:gd name="T112" fmla="*/ 320 w 323"/>
                  <a:gd name="T113" fmla="*/ 110 h 414"/>
                  <a:gd name="T114" fmla="*/ 317 w 323"/>
                  <a:gd name="T115" fmla="*/ 74 h 414"/>
                  <a:gd name="T116" fmla="*/ 313 w 323"/>
                  <a:gd name="T117" fmla="*/ 38 h 414"/>
                  <a:gd name="T118" fmla="*/ 306 w 323"/>
                  <a:gd name="T119" fmla="*/ 0 h 414"/>
                  <a:gd name="T120" fmla="*/ 87 w 323"/>
                  <a:gd name="T121" fmla="*/ 47 h 414"/>
                  <a:gd name="T122" fmla="*/ 87 w 323"/>
                  <a:gd name="T123" fmla="*/ 4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23" h="414">
                    <a:moveTo>
                      <a:pt x="87" y="47"/>
                    </a:moveTo>
                    <a:lnTo>
                      <a:pt x="87" y="47"/>
                    </a:lnTo>
                    <a:lnTo>
                      <a:pt x="73" y="64"/>
                    </a:lnTo>
                    <a:lnTo>
                      <a:pt x="61" y="79"/>
                    </a:lnTo>
                    <a:lnTo>
                      <a:pt x="50" y="96"/>
                    </a:lnTo>
                    <a:lnTo>
                      <a:pt x="39" y="113"/>
                    </a:lnTo>
                    <a:lnTo>
                      <a:pt x="28" y="131"/>
                    </a:lnTo>
                    <a:lnTo>
                      <a:pt x="19" y="147"/>
                    </a:lnTo>
                    <a:lnTo>
                      <a:pt x="11" y="165"/>
                    </a:lnTo>
                    <a:lnTo>
                      <a:pt x="4" y="183"/>
                    </a:lnTo>
                    <a:lnTo>
                      <a:pt x="4" y="183"/>
                    </a:lnTo>
                    <a:lnTo>
                      <a:pt x="1" y="206"/>
                    </a:lnTo>
                    <a:lnTo>
                      <a:pt x="0" y="229"/>
                    </a:lnTo>
                    <a:lnTo>
                      <a:pt x="0" y="253"/>
                    </a:lnTo>
                    <a:lnTo>
                      <a:pt x="1" y="275"/>
                    </a:lnTo>
                    <a:lnTo>
                      <a:pt x="7" y="322"/>
                    </a:lnTo>
                    <a:lnTo>
                      <a:pt x="14" y="368"/>
                    </a:lnTo>
                    <a:lnTo>
                      <a:pt x="14" y="368"/>
                    </a:lnTo>
                    <a:lnTo>
                      <a:pt x="21" y="380"/>
                    </a:lnTo>
                    <a:lnTo>
                      <a:pt x="29" y="390"/>
                    </a:lnTo>
                    <a:lnTo>
                      <a:pt x="37" y="397"/>
                    </a:lnTo>
                    <a:lnTo>
                      <a:pt x="46" y="404"/>
                    </a:lnTo>
                    <a:lnTo>
                      <a:pt x="55" y="408"/>
                    </a:lnTo>
                    <a:lnTo>
                      <a:pt x="65" y="411"/>
                    </a:lnTo>
                    <a:lnTo>
                      <a:pt x="76" y="414"/>
                    </a:lnTo>
                    <a:lnTo>
                      <a:pt x="87" y="414"/>
                    </a:lnTo>
                    <a:lnTo>
                      <a:pt x="98" y="414"/>
                    </a:lnTo>
                    <a:lnTo>
                      <a:pt x="109" y="412"/>
                    </a:lnTo>
                    <a:lnTo>
                      <a:pt x="133" y="405"/>
                    </a:lnTo>
                    <a:lnTo>
                      <a:pt x="159" y="397"/>
                    </a:lnTo>
                    <a:lnTo>
                      <a:pt x="184" y="384"/>
                    </a:lnTo>
                    <a:lnTo>
                      <a:pt x="184" y="384"/>
                    </a:lnTo>
                    <a:lnTo>
                      <a:pt x="202" y="371"/>
                    </a:lnTo>
                    <a:lnTo>
                      <a:pt x="218" y="355"/>
                    </a:lnTo>
                    <a:lnTo>
                      <a:pt x="230" y="341"/>
                    </a:lnTo>
                    <a:lnTo>
                      <a:pt x="240" y="326"/>
                    </a:lnTo>
                    <a:lnTo>
                      <a:pt x="247" y="312"/>
                    </a:lnTo>
                    <a:lnTo>
                      <a:pt x="254" y="297"/>
                    </a:lnTo>
                    <a:lnTo>
                      <a:pt x="263" y="268"/>
                    </a:lnTo>
                    <a:lnTo>
                      <a:pt x="263" y="268"/>
                    </a:lnTo>
                    <a:lnTo>
                      <a:pt x="265" y="247"/>
                    </a:lnTo>
                    <a:lnTo>
                      <a:pt x="263" y="228"/>
                    </a:lnTo>
                    <a:lnTo>
                      <a:pt x="262" y="219"/>
                    </a:lnTo>
                    <a:lnTo>
                      <a:pt x="261" y="211"/>
                    </a:lnTo>
                    <a:lnTo>
                      <a:pt x="258" y="204"/>
                    </a:lnTo>
                    <a:lnTo>
                      <a:pt x="254" y="197"/>
                    </a:lnTo>
                    <a:lnTo>
                      <a:pt x="254" y="197"/>
                    </a:lnTo>
                    <a:lnTo>
                      <a:pt x="263" y="196"/>
                    </a:lnTo>
                    <a:lnTo>
                      <a:pt x="273" y="193"/>
                    </a:lnTo>
                    <a:lnTo>
                      <a:pt x="281" y="190"/>
                    </a:lnTo>
                    <a:lnTo>
                      <a:pt x="291" y="185"/>
                    </a:lnTo>
                    <a:lnTo>
                      <a:pt x="299" y="178"/>
                    </a:lnTo>
                    <a:lnTo>
                      <a:pt x="308" y="168"/>
                    </a:lnTo>
                    <a:lnTo>
                      <a:pt x="315" y="158"/>
                    </a:lnTo>
                    <a:lnTo>
                      <a:pt x="323" y="147"/>
                    </a:lnTo>
                    <a:lnTo>
                      <a:pt x="323" y="147"/>
                    </a:lnTo>
                    <a:lnTo>
                      <a:pt x="320" y="110"/>
                    </a:lnTo>
                    <a:lnTo>
                      <a:pt x="317" y="74"/>
                    </a:lnTo>
                    <a:lnTo>
                      <a:pt x="313" y="38"/>
                    </a:lnTo>
                    <a:lnTo>
                      <a:pt x="306" y="0"/>
                    </a:lnTo>
                    <a:lnTo>
                      <a:pt x="87" y="47"/>
                    </a:lnTo>
                    <a:lnTo>
                      <a:pt x="87" y="4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7" name="Line 339"/>
              <p:cNvSpPr>
                <a:spLocks noChangeShapeType="1"/>
              </p:cNvSpPr>
              <p:nvPr/>
            </p:nvSpPr>
            <p:spPr bwMode="auto">
              <a:xfrm>
                <a:off x="3719513" y="50149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9" name="Line 341"/>
              <p:cNvSpPr>
                <a:spLocks noChangeShapeType="1"/>
              </p:cNvSpPr>
              <p:nvPr/>
            </p:nvSpPr>
            <p:spPr bwMode="auto">
              <a:xfrm>
                <a:off x="3719513" y="501491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2" name="Line 344"/>
              <p:cNvSpPr>
                <a:spLocks noChangeShapeType="1"/>
              </p:cNvSpPr>
              <p:nvPr/>
            </p:nvSpPr>
            <p:spPr bwMode="auto">
              <a:xfrm>
                <a:off x="4044951" y="498633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4" name="Line 346"/>
              <p:cNvSpPr>
                <a:spLocks noChangeShapeType="1"/>
              </p:cNvSpPr>
              <p:nvPr/>
            </p:nvSpPr>
            <p:spPr bwMode="auto">
              <a:xfrm>
                <a:off x="4044951" y="4986338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7" name="Line 349"/>
              <p:cNvSpPr>
                <a:spLocks noChangeShapeType="1"/>
              </p:cNvSpPr>
              <p:nvPr/>
            </p:nvSpPr>
            <p:spPr bwMode="auto">
              <a:xfrm>
                <a:off x="3703638" y="50260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29" name="Line 351"/>
              <p:cNvSpPr>
                <a:spLocks noChangeShapeType="1"/>
              </p:cNvSpPr>
              <p:nvPr/>
            </p:nvSpPr>
            <p:spPr bwMode="auto">
              <a:xfrm>
                <a:off x="3703638" y="5026025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2" name="Line 354"/>
              <p:cNvSpPr>
                <a:spLocks noChangeShapeType="1"/>
              </p:cNvSpPr>
              <p:nvPr/>
            </p:nvSpPr>
            <p:spPr bwMode="auto">
              <a:xfrm>
                <a:off x="3778251" y="30226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4" name="Line 356"/>
              <p:cNvSpPr>
                <a:spLocks noChangeShapeType="1"/>
              </p:cNvSpPr>
              <p:nvPr/>
            </p:nvSpPr>
            <p:spPr bwMode="auto">
              <a:xfrm>
                <a:off x="3778251" y="3022600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7" name="Line 359"/>
              <p:cNvSpPr>
                <a:spLocks noChangeShapeType="1"/>
              </p:cNvSpPr>
              <p:nvPr/>
            </p:nvSpPr>
            <p:spPr bwMode="auto">
              <a:xfrm>
                <a:off x="3808413" y="295275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39" name="Line 361"/>
              <p:cNvSpPr>
                <a:spLocks noChangeShapeType="1"/>
              </p:cNvSpPr>
              <p:nvPr/>
            </p:nvSpPr>
            <p:spPr bwMode="auto">
              <a:xfrm>
                <a:off x="3808413" y="2952750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41" name="Freeform 363"/>
              <p:cNvSpPr>
                <a:spLocks/>
              </p:cNvSpPr>
              <p:nvPr/>
            </p:nvSpPr>
            <p:spPr bwMode="auto">
              <a:xfrm>
                <a:off x="3900488" y="3028950"/>
                <a:ext cx="120650" cy="468313"/>
              </a:xfrm>
              <a:custGeom>
                <a:avLst/>
                <a:gdLst>
                  <a:gd name="T0" fmla="*/ 26 w 228"/>
                  <a:gd name="T1" fmla="*/ 6 h 885"/>
                  <a:gd name="T2" fmla="*/ 26 w 228"/>
                  <a:gd name="T3" fmla="*/ 6 h 885"/>
                  <a:gd name="T4" fmla="*/ 36 w 228"/>
                  <a:gd name="T5" fmla="*/ 3 h 885"/>
                  <a:gd name="T6" fmla="*/ 47 w 228"/>
                  <a:gd name="T7" fmla="*/ 0 h 885"/>
                  <a:gd name="T8" fmla="*/ 54 w 228"/>
                  <a:gd name="T9" fmla="*/ 0 h 885"/>
                  <a:gd name="T10" fmla="*/ 63 w 228"/>
                  <a:gd name="T11" fmla="*/ 0 h 885"/>
                  <a:gd name="T12" fmla="*/ 72 w 228"/>
                  <a:gd name="T13" fmla="*/ 2 h 885"/>
                  <a:gd name="T14" fmla="*/ 85 w 228"/>
                  <a:gd name="T15" fmla="*/ 4 h 885"/>
                  <a:gd name="T16" fmla="*/ 85 w 228"/>
                  <a:gd name="T17" fmla="*/ 4 h 885"/>
                  <a:gd name="T18" fmla="*/ 97 w 228"/>
                  <a:gd name="T19" fmla="*/ 18 h 885"/>
                  <a:gd name="T20" fmla="*/ 104 w 228"/>
                  <a:gd name="T21" fmla="*/ 28 h 885"/>
                  <a:gd name="T22" fmla="*/ 114 w 228"/>
                  <a:gd name="T23" fmla="*/ 45 h 885"/>
                  <a:gd name="T24" fmla="*/ 114 w 228"/>
                  <a:gd name="T25" fmla="*/ 45 h 885"/>
                  <a:gd name="T26" fmla="*/ 114 w 228"/>
                  <a:gd name="T27" fmla="*/ 59 h 885"/>
                  <a:gd name="T28" fmla="*/ 112 w 228"/>
                  <a:gd name="T29" fmla="*/ 74 h 885"/>
                  <a:gd name="T30" fmla="*/ 111 w 228"/>
                  <a:gd name="T31" fmla="*/ 82 h 885"/>
                  <a:gd name="T32" fmla="*/ 108 w 228"/>
                  <a:gd name="T33" fmla="*/ 89 h 885"/>
                  <a:gd name="T34" fmla="*/ 103 w 228"/>
                  <a:gd name="T35" fmla="*/ 97 h 885"/>
                  <a:gd name="T36" fmla="*/ 96 w 228"/>
                  <a:gd name="T37" fmla="*/ 107 h 885"/>
                  <a:gd name="T38" fmla="*/ 94 w 228"/>
                  <a:gd name="T39" fmla="*/ 167 h 885"/>
                  <a:gd name="T40" fmla="*/ 94 w 228"/>
                  <a:gd name="T41" fmla="*/ 167 h 885"/>
                  <a:gd name="T42" fmla="*/ 107 w 228"/>
                  <a:gd name="T43" fmla="*/ 207 h 885"/>
                  <a:gd name="T44" fmla="*/ 119 w 228"/>
                  <a:gd name="T45" fmla="*/ 247 h 885"/>
                  <a:gd name="T46" fmla="*/ 130 w 228"/>
                  <a:gd name="T47" fmla="*/ 287 h 885"/>
                  <a:gd name="T48" fmla="*/ 140 w 228"/>
                  <a:gd name="T49" fmla="*/ 328 h 885"/>
                  <a:gd name="T50" fmla="*/ 157 w 228"/>
                  <a:gd name="T51" fmla="*/ 408 h 885"/>
                  <a:gd name="T52" fmla="*/ 172 w 228"/>
                  <a:gd name="T53" fmla="*/ 490 h 885"/>
                  <a:gd name="T54" fmla="*/ 198 w 228"/>
                  <a:gd name="T55" fmla="*/ 654 h 885"/>
                  <a:gd name="T56" fmla="*/ 212 w 228"/>
                  <a:gd name="T57" fmla="*/ 735 h 885"/>
                  <a:gd name="T58" fmla="*/ 228 w 228"/>
                  <a:gd name="T59" fmla="*/ 816 h 885"/>
                  <a:gd name="T60" fmla="*/ 124 w 228"/>
                  <a:gd name="T61" fmla="*/ 885 h 885"/>
                  <a:gd name="T62" fmla="*/ 81 w 228"/>
                  <a:gd name="T63" fmla="*/ 820 h 885"/>
                  <a:gd name="T64" fmla="*/ 81 w 228"/>
                  <a:gd name="T65" fmla="*/ 820 h 885"/>
                  <a:gd name="T66" fmla="*/ 76 w 228"/>
                  <a:gd name="T67" fmla="*/ 780 h 885"/>
                  <a:gd name="T68" fmla="*/ 71 w 228"/>
                  <a:gd name="T69" fmla="*/ 740 h 885"/>
                  <a:gd name="T70" fmla="*/ 58 w 228"/>
                  <a:gd name="T71" fmla="*/ 659 h 885"/>
                  <a:gd name="T72" fmla="*/ 44 w 228"/>
                  <a:gd name="T73" fmla="*/ 579 h 885"/>
                  <a:gd name="T74" fmla="*/ 32 w 228"/>
                  <a:gd name="T75" fmla="*/ 500 h 885"/>
                  <a:gd name="T76" fmla="*/ 26 w 228"/>
                  <a:gd name="T77" fmla="*/ 459 h 885"/>
                  <a:gd name="T78" fmla="*/ 21 w 228"/>
                  <a:gd name="T79" fmla="*/ 419 h 885"/>
                  <a:gd name="T80" fmla="*/ 17 w 228"/>
                  <a:gd name="T81" fmla="*/ 379 h 885"/>
                  <a:gd name="T82" fmla="*/ 14 w 228"/>
                  <a:gd name="T83" fmla="*/ 339 h 885"/>
                  <a:gd name="T84" fmla="*/ 13 w 228"/>
                  <a:gd name="T85" fmla="*/ 299 h 885"/>
                  <a:gd name="T86" fmla="*/ 14 w 228"/>
                  <a:gd name="T87" fmla="*/ 260 h 885"/>
                  <a:gd name="T88" fmla="*/ 15 w 228"/>
                  <a:gd name="T89" fmla="*/ 219 h 885"/>
                  <a:gd name="T90" fmla="*/ 20 w 228"/>
                  <a:gd name="T91" fmla="*/ 179 h 885"/>
                  <a:gd name="T92" fmla="*/ 31 w 228"/>
                  <a:gd name="T93" fmla="*/ 100 h 885"/>
                  <a:gd name="T94" fmla="*/ 31 w 228"/>
                  <a:gd name="T95" fmla="*/ 100 h 885"/>
                  <a:gd name="T96" fmla="*/ 20 w 228"/>
                  <a:gd name="T97" fmla="*/ 92 h 885"/>
                  <a:gd name="T98" fmla="*/ 13 w 228"/>
                  <a:gd name="T99" fmla="*/ 82 h 885"/>
                  <a:gd name="T100" fmla="*/ 8 w 228"/>
                  <a:gd name="T101" fmla="*/ 74 h 885"/>
                  <a:gd name="T102" fmla="*/ 6 w 228"/>
                  <a:gd name="T103" fmla="*/ 66 h 885"/>
                  <a:gd name="T104" fmla="*/ 3 w 228"/>
                  <a:gd name="T105" fmla="*/ 47 h 885"/>
                  <a:gd name="T106" fmla="*/ 3 w 228"/>
                  <a:gd name="T107" fmla="*/ 39 h 885"/>
                  <a:gd name="T108" fmla="*/ 0 w 228"/>
                  <a:gd name="T109" fmla="*/ 31 h 885"/>
                  <a:gd name="T110" fmla="*/ 26 w 228"/>
                  <a:gd name="T111" fmla="*/ 6 h 885"/>
                  <a:gd name="T112" fmla="*/ 26 w 228"/>
                  <a:gd name="T113" fmla="*/ 6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8" h="885">
                    <a:moveTo>
                      <a:pt x="26" y="6"/>
                    </a:moveTo>
                    <a:lnTo>
                      <a:pt x="26" y="6"/>
                    </a:lnTo>
                    <a:lnTo>
                      <a:pt x="36" y="3"/>
                    </a:lnTo>
                    <a:lnTo>
                      <a:pt x="47" y="0"/>
                    </a:lnTo>
                    <a:lnTo>
                      <a:pt x="54" y="0"/>
                    </a:lnTo>
                    <a:lnTo>
                      <a:pt x="63" y="0"/>
                    </a:lnTo>
                    <a:lnTo>
                      <a:pt x="72" y="2"/>
                    </a:lnTo>
                    <a:lnTo>
                      <a:pt x="85" y="4"/>
                    </a:lnTo>
                    <a:lnTo>
                      <a:pt x="85" y="4"/>
                    </a:lnTo>
                    <a:lnTo>
                      <a:pt x="97" y="18"/>
                    </a:lnTo>
                    <a:lnTo>
                      <a:pt x="104" y="28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4" y="59"/>
                    </a:lnTo>
                    <a:lnTo>
                      <a:pt x="112" y="74"/>
                    </a:lnTo>
                    <a:lnTo>
                      <a:pt x="111" y="82"/>
                    </a:lnTo>
                    <a:lnTo>
                      <a:pt x="108" y="89"/>
                    </a:lnTo>
                    <a:lnTo>
                      <a:pt x="103" y="97"/>
                    </a:lnTo>
                    <a:lnTo>
                      <a:pt x="96" y="107"/>
                    </a:lnTo>
                    <a:lnTo>
                      <a:pt x="94" y="167"/>
                    </a:lnTo>
                    <a:lnTo>
                      <a:pt x="94" y="167"/>
                    </a:lnTo>
                    <a:lnTo>
                      <a:pt x="107" y="207"/>
                    </a:lnTo>
                    <a:lnTo>
                      <a:pt x="119" y="247"/>
                    </a:lnTo>
                    <a:lnTo>
                      <a:pt x="130" y="287"/>
                    </a:lnTo>
                    <a:lnTo>
                      <a:pt x="140" y="328"/>
                    </a:lnTo>
                    <a:lnTo>
                      <a:pt x="157" y="408"/>
                    </a:lnTo>
                    <a:lnTo>
                      <a:pt x="172" y="490"/>
                    </a:lnTo>
                    <a:lnTo>
                      <a:pt x="198" y="654"/>
                    </a:lnTo>
                    <a:lnTo>
                      <a:pt x="212" y="735"/>
                    </a:lnTo>
                    <a:lnTo>
                      <a:pt x="228" y="816"/>
                    </a:lnTo>
                    <a:lnTo>
                      <a:pt x="124" y="885"/>
                    </a:lnTo>
                    <a:lnTo>
                      <a:pt x="81" y="820"/>
                    </a:lnTo>
                    <a:lnTo>
                      <a:pt x="81" y="820"/>
                    </a:lnTo>
                    <a:lnTo>
                      <a:pt x="76" y="780"/>
                    </a:lnTo>
                    <a:lnTo>
                      <a:pt x="71" y="740"/>
                    </a:lnTo>
                    <a:lnTo>
                      <a:pt x="58" y="659"/>
                    </a:lnTo>
                    <a:lnTo>
                      <a:pt x="44" y="579"/>
                    </a:lnTo>
                    <a:lnTo>
                      <a:pt x="32" y="500"/>
                    </a:lnTo>
                    <a:lnTo>
                      <a:pt x="26" y="459"/>
                    </a:lnTo>
                    <a:lnTo>
                      <a:pt x="21" y="419"/>
                    </a:lnTo>
                    <a:lnTo>
                      <a:pt x="17" y="379"/>
                    </a:lnTo>
                    <a:lnTo>
                      <a:pt x="14" y="339"/>
                    </a:lnTo>
                    <a:lnTo>
                      <a:pt x="13" y="299"/>
                    </a:lnTo>
                    <a:lnTo>
                      <a:pt x="14" y="260"/>
                    </a:lnTo>
                    <a:lnTo>
                      <a:pt x="15" y="219"/>
                    </a:lnTo>
                    <a:lnTo>
                      <a:pt x="20" y="179"/>
                    </a:lnTo>
                    <a:lnTo>
                      <a:pt x="31" y="100"/>
                    </a:lnTo>
                    <a:lnTo>
                      <a:pt x="31" y="100"/>
                    </a:lnTo>
                    <a:lnTo>
                      <a:pt x="20" y="92"/>
                    </a:lnTo>
                    <a:lnTo>
                      <a:pt x="13" y="82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3" y="47"/>
                    </a:lnTo>
                    <a:lnTo>
                      <a:pt x="3" y="39"/>
                    </a:lnTo>
                    <a:lnTo>
                      <a:pt x="0" y="31"/>
                    </a:lnTo>
                    <a:lnTo>
                      <a:pt x="26" y="6"/>
                    </a:lnTo>
                    <a:lnTo>
                      <a:pt x="26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42" name="Line 364"/>
              <p:cNvSpPr>
                <a:spLocks noChangeShapeType="1"/>
              </p:cNvSpPr>
              <p:nvPr/>
            </p:nvSpPr>
            <p:spPr bwMode="auto">
              <a:xfrm>
                <a:off x="3914776" y="30321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44" name="Line 366"/>
              <p:cNvSpPr>
                <a:spLocks noChangeShapeType="1"/>
              </p:cNvSpPr>
              <p:nvPr/>
            </p:nvSpPr>
            <p:spPr bwMode="auto">
              <a:xfrm>
                <a:off x="3914776" y="3032125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47" name="Line 369"/>
              <p:cNvSpPr>
                <a:spLocks noChangeShapeType="1"/>
              </p:cNvSpPr>
              <p:nvPr/>
            </p:nvSpPr>
            <p:spPr bwMode="auto">
              <a:xfrm>
                <a:off x="3590926" y="305435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49" name="Line 371"/>
              <p:cNvSpPr>
                <a:spLocks noChangeShapeType="1"/>
              </p:cNvSpPr>
              <p:nvPr/>
            </p:nvSpPr>
            <p:spPr bwMode="auto">
              <a:xfrm>
                <a:off x="3590926" y="3054350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2" name="Line 374"/>
              <p:cNvSpPr>
                <a:spLocks noChangeShapeType="1"/>
              </p:cNvSpPr>
              <p:nvPr/>
            </p:nvSpPr>
            <p:spPr bwMode="auto">
              <a:xfrm>
                <a:off x="3810001" y="294798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4" name="Line 376"/>
              <p:cNvSpPr>
                <a:spLocks noChangeShapeType="1"/>
              </p:cNvSpPr>
              <p:nvPr/>
            </p:nvSpPr>
            <p:spPr bwMode="auto">
              <a:xfrm>
                <a:off x="3810001" y="2947988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7" name="Line 379"/>
              <p:cNvSpPr>
                <a:spLocks noChangeShapeType="1"/>
              </p:cNvSpPr>
              <p:nvPr/>
            </p:nvSpPr>
            <p:spPr bwMode="auto">
              <a:xfrm>
                <a:off x="3795713" y="297973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59" name="Line 381"/>
              <p:cNvSpPr>
                <a:spLocks noChangeShapeType="1"/>
              </p:cNvSpPr>
              <p:nvPr/>
            </p:nvSpPr>
            <p:spPr bwMode="auto">
              <a:xfrm>
                <a:off x="3795713" y="2979738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62" name="Line 384"/>
              <p:cNvSpPr>
                <a:spLocks noChangeShapeType="1"/>
              </p:cNvSpPr>
              <p:nvPr/>
            </p:nvSpPr>
            <p:spPr bwMode="auto">
              <a:xfrm>
                <a:off x="4035426" y="302418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64" name="Line 386"/>
              <p:cNvSpPr>
                <a:spLocks noChangeShapeType="1"/>
              </p:cNvSpPr>
              <p:nvPr/>
            </p:nvSpPr>
            <p:spPr bwMode="auto">
              <a:xfrm>
                <a:off x="4035426" y="3024188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67" name="Line 389"/>
              <p:cNvSpPr>
                <a:spLocks noChangeShapeType="1"/>
              </p:cNvSpPr>
              <p:nvPr/>
            </p:nvSpPr>
            <p:spPr bwMode="auto">
              <a:xfrm>
                <a:off x="3994151" y="29940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69" name="Line 391"/>
              <p:cNvSpPr>
                <a:spLocks noChangeShapeType="1"/>
              </p:cNvSpPr>
              <p:nvPr/>
            </p:nvSpPr>
            <p:spPr bwMode="auto">
              <a:xfrm>
                <a:off x="3994151" y="299561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72" name="Line 394"/>
              <p:cNvSpPr>
                <a:spLocks noChangeShapeType="1"/>
              </p:cNvSpPr>
              <p:nvPr/>
            </p:nvSpPr>
            <p:spPr bwMode="auto">
              <a:xfrm>
                <a:off x="4179888" y="310515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74" name="Line 396"/>
              <p:cNvSpPr>
                <a:spLocks noChangeShapeType="1"/>
              </p:cNvSpPr>
              <p:nvPr/>
            </p:nvSpPr>
            <p:spPr bwMode="auto">
              <a:xfrm>
                <a:off x="4179888" y="3105150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76" name="Freeform 398"/>
              <p:cNvSpPr>
                <a:spLocks/>
              </p:cNvSpPr>
              <p:nvPr/>
            </p:nvSpPr>
            <p:spPr bwMode="auto">
              <a:xfrm>
                <a:off x="3382963" y="3052763"/>
                <a:ext cx="269875" cy="417513"/>
              </a:xfrm>
              <a:custGeom>
                <a:avLst/>
                <a:gdLst>
                  <a:gd name="T0" fmla="*/ 397 w 509"/>
                  <a:gd name="T1" fmla="*/ 0 h 789"/>
                  <a:gd name="T2" fmla="*/ 303 w 509"/>
                  <a:gd name="T3" fmla="*/ 45 h 789"/>
                  <a:gd name="T4" fmla="*/ 214 w 509"/>
                  <a:gd name="T5" fmla="*/ 97 h 789"/>
                  <a:gd name="T6" fmla="*/ 129 w 509"/>
                  <a:gd name="T7" fmla="*/ 152 h 789"/>
                  <a:gd name="T8" fmla="*/ 50 w 509"/>
                  <a:gd name="T9" fmla="*/ 213 h 789"/>
                  <a:gd name="T10" fmla="*/ 52 w 509"/>
                  <a:gd name="T11" fmla="*/ 242 h 789"/>
                  <a:gd name="T12" fmla="*/ 50 w 509"/>
                  <a:gd name="T13" fmla="*/ 299 h 789"/>
                  <a:gd name="T14" fmla="*/ 42 w 509"/>
                  <a:gd name="T15" fmla="*/ 382 h 789"/>
                  <a:gd name="T16" fmla="*/ 16 w 509"/>
                  <a:gd name="T17" fmla="*/ 542 h 789"/>
                  <a:gd name="T18" fmla="*/ 0 w 509"/>
                  <a:gd name="T19" fmla="*/ 650 h 789"/>
                  <a:gd name="T20" fmla="*/ 11 w 509"/>
                  <a:gd name="T21" fmla="*/ 678 h 789"/>
                  <a:gd name="T22" fmla="*/ 36 w 509"/>
                  <a:gd name="T23" fmla="*/ 725 h 789"/>
                  <a:gd name="T24" fmla="*/ 63 w 509"/>
                  <a:gd name="T25" fmla="*/ 758 h 789"/>
                  <a:gd name="T26" fmla="*/ 92 w 509"/>
                  <a:gd name="T27" fmla="*/ 779 h 789"/>
                  <a:gd name="T28" fmla="*/ 122 w 509"/>
                  <a:gd name="T29" fmla="*/ 787 h 789"/>
                  <a:gd name="T30" fmla="*/ 156 w 509"/>
                  <a:gd name="T31" fmla="*/ 787 h 789"/>
                  <a:gd name="T32" fmla="*/ 190 w 509"/>
                  <a:gd name="T33" fmla="*/ 778 h 789"/>
                  <a:gd name="T34" fmla="*/ 226 w 509"/>
                  <a:gd name="T35" fmla="*/ 761 h 789"/>
                  <a:gd name="T36" fmla="*/ 244 w 509"/>
                  <a:gd name="T37" fmla="*/ 750 h 789"/>
                  <a:gd name="T38" fmla="*/ 278 w 509"/>
                  <a:gd name="T39" fmla="*/ 736 h 789"/>
                  <a:gd name="T40" fmla="*/ 305 w 509"/>
                  <a:gd name="T41" fmla="*/ 721 h 789"/>
                  <a:gd name="T42" fmla="*/ 328 w 509"/>
                  <a:gd name="T43" fmla="*/ 704 h 789"/>
                  <a:gd name="T44" fmla="*/ 364 w 509"/>
                  <a:gd name="T45" fmla="*/ 664 h 789"/>
                  <a:gd name="T46" fmla="*/ 396 w 509"/>
                  <a:gd name="T47" fmla="*/ 622 h 789"/>
                  <a:gd name="T48" fmla="*/ 448 w 509"/>
                  <a:gd name="T49" fmla="*/ 607 h 789"/>
                  <a:gd name="T50" fmla="*/ 459 w 509"/>
                  <a:gd name="T51" fmla="*/ 588 h 789"/>
                  <a:gd name="T52" fmla="*/ 477 w 509"/>
                  <a:gd name="T53" fmla="*/ 550 h 789"/>
                  <a:gd name="T54" fmla="*/ 491 w 509"/>
                  <a:gd name="T55" fmla="*/ 513 h 789"/>
                  <a:gd name="T56" fmla="*/ 501 w 509"/>
                  <a:gd name="T57" fmla="*/ 474 h 789"/>
                  <a:gd name="T58" fmla="*/ 507 w 509"/>
                  <a:gd name="T59" fmla="*/ 437 h 789"/>
                  <a:gd name="T60" fmla="*/ 509 w 509"/>
                  <a:gd name="T61" fmla="*/ 380 h 789"/>
                  <a:gd name="T62" fmla="*/ 504 w 509"/>
                  <a:gd name="T63" fmla="*/ 303 h 789"/>
                  <a:gd name="T64" fmla="*/ 487 w 509"/>
                  <a:gd name="T65" fmla="*/ 227 h 789"/>
                  <a:gd name="T66" fmla="*/ 462 w 509"/>
                  <a:gd name="T67" fmla="*/ 151 h 789"/>
                  <a:gd name="T68" fmla="*/ 432 w 509"/>
                  <a:gd name="T69" fmla="*/ 76 h 789"/>
                  <a:gd name="T70" fmla="*/ 397 w 509"/>
                  <a:gd name="T71" fmla="*/ 0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09" h="789">
                    <a:moveTo>
                      <a:pt x="397" y="0"/>
                    </a:moveTo>
                    <a:lnTo>
                      <a:pt x="397" y="0"/>
                    </a:lnTo>
                    <a:lnTo>
                      <a:pt x="350" y="22"/>
                    </a:lnTo>
                    <a:lnTo>
                      <a:pt x="303" y="45"/>
                    </a:lnTo>
                    <a:lnTo>
                      <a:pt x="258" y="70"/>
                    </a:lnTo>
                    <a:lnTo>
                      <a:pt x="214" y="97"/>
                    </a:lnTo>
                    <a:lnTo>
                      <a:pt x="171" y="125"/>
                    </a:lnTo>
                    <a:lnTo>
                      <a:pt x="129" y="152"/>
                    </a:lnTo>
                    <a:lnTo>
                      <a:pt x="89" y="183"/>
                    </a:lnTo>
                    <a:lnTo>
                      <a:pt x="50" y="213"/>
                    </a:lnTo>
                    <a:lnTo>
                      <a:pt x="50" y="213"/>
                    </a:lnTo>
                    <a:lnTo>
                      <a:pt x="52" y="242"/>
                    </a:lnTo>
                    <a:lnTo>
                      <a:pt x="52" y="272"/>
                    </a:lnTo>
                    <a:lnTo>
                      <a:pt x="50" y="299"/>
                    </a:lnTo>
                    <a:lnTo>
                      <a:pt x="48" y="327"/>
                    </a:lnTo>
                    <a:lnTo>
                      <a:pt x="42" y="382"/>
                    </a:lnTo>
                    <a:lnTo>
                      <a:pt x="35" y="435"/>
                    </a:lnTo>
                    <a:lnTo>
                      <a:pt x="16" y="542"/>
                    </a:lnTo>
                    <a:lnTo>
                      <a:pt x="7" y="596"/>
                    </a:lnTo>
                    <a:lnTo>
                      <a:pt x="0" y="650"/>
                    </a:lnTo>
                    <a:lnTo>
                      <a:pt x="0" y="650"/>
                    </a:lnTo>
                    <a:lnTo>
                      <a:pt x="11" y="678"/>
                    </a:lnTo>
                    <a:lnTo>
                      <a:pt x="23" y="703"/>
                    </a:lnTo>
                    <a:lnTo>
                      <a:pt x="36" y="725"/>
                    </a:lnTo>
                    <a:lnTo>
                      <a:pt x="49" y="743"/>
                    </a:lnTo>
                    <a:lnTo>
                      <a:pt x="63" y="758"/>
                    </a:lnTo>
                    <a:lnTo>
                      <a:pt x="77" y="769"/>
                    </a:lnTo>
                    <a:lnTo>
                      <a:pt x="92" y="779"/>
                    </a:lnTo>
                    <a:lnTo>
                      <a:pt x="107" y="785"/>
                    </a:lnTo>
                    <a:lnTo>
                      <a:pt x="122" y="787"/>
                    </a:lnTo>
                    <a:lnTo>
                      <a:pt x="139" y="789"/>
                    </a:lnTo>
                    <a:lnTo>
                      <a:pt x="156" y="787"/>
                    </a:lnTo>
                    <a:lnTo>
                      <a:pt x="172" y="783"/>
                    </a:lnTo>
                    <a:lnTo>
                      <a:pt x="190" y="778"/>
                    </a:lnTo>
                    <a:lnTo>
                      <a:pt x="208" y="771"/>
                    </a:lnTo>
                    <a:lnTo>
                      <a:pt x="226" y="761"/>
                    </a:lnTo>
                    <a:lnTo>
                      <a:pt x="244" y="750"/>
                    </a:lnTo>
                    <a:lnTo>
                      <a:pt x="244" y="750"/>
                    </a:lnTo>
                    <a:lnTo>
                      <a:pt x="261" y="743"/>
                    </a:lnTo>
                    <a:lnTo>
                      <a:pt x="278" y="736"/>
                    </a:lnTo>
                    <a:lnTo>
                      <a:pt x="292" y="729"/>
                    </a:lnTo>
                    <a:lnTo>
                      <a:pt x="305" y="721"/>
                    </a:lnTo>
                    <a:lnTo>
                      <a:pt x="317" y="713"/>
                    </a:lnTo>
                    <a:lnTo>
                      <a:pt x="328" y="704"/>
                    </a:lnTo>
                    <a:lnTo>
                      <a:pt x="347" y="685"/>
                    </a:lnTo>
                    <a:lnTo>
                      <a:pt x="364" y="664"/>
                    </a:lnTo>
                    <a:lnTo>
                      <a:pt x="380" y="643"/>
                    </a:lnTo>
                    <a:lnTo>
                      <a:pt x="396" y="622"/>
                    </a:lnTo>
                    <a:lnTo>
                      <a:pt x="412" y="603"/>
                    </a:lnTo>
                    <a:lnTo>
                      <a:pt x="448" y="607"/>
                    </a:lnTo>
                    <a:lnTo>
                      <a:pt x="448" y="607"/>
                    </a:lnTo>
                    <a:lnTo>
                      <a:pt x="459" y="588"/>
                    </a:lnTo>
                    <a:lnTo>
                      <a:pt x="469" y="570"/>
                    </a:lnTo>
                    <a:lnTo>
                      <a:pt x="477" y="550"/>
                    </a:lnTo>
                    <a:lnTo>
                      <a:pt x="484" y="531"/>
                    </a:lnTo>
                    <a:lnTo>
                      <a:pt x="491" y="513"/>
                    </a:lnTo>
                    <a:lnTo>
                      <a:pt x="497" y="493"/>
                    </a:lnTo>
                    <a:lnTo>
                      <a:pt x="501" y="474"/>
                    </a:lnTo>
                    <a:lnTo>
                      <a:pt x="504" y="455"/>
                    </a:lnTo>
                    <a:lnTo>
                      <a:pt x="507" y="437"/>
                    </a:lnTo>
                    <a:lnTo>
                      <a:pt x="509" y="417"/>
                    </a:lnTo>
                    <a:lnTo>
                      <a:pt x="509" y="380"/>
                    </a:lnTo>
                    <a:lnTo>
                      <a:pt x="508" y="341"/>
                    </a:lnTo>
                    <a:lnTo>
                      <a:pt x="504" y="303"/>
                    </a:lnTo>
                    <a:lnTo>
                      <a:pt x="495" y="266"/>
                    </a:lnTo>
                    <a:lnTo>
                      <a:pt x="487" y="227"/>
                    </a:lnTo>
                    <a:lnTo>
                      <a:pt x="475" y="190"/>
                    </a:lnTo>
                    <a:lnTo>
                      <a:pt x="462" y="151"/>
                    </a:lnTo>
                    <a:lnTo>
                      <a:pt x="447" y="113"/>
                    </a:lnTo>
                    <a:lnTo>
                      <a:pt x="432" y="76"/>
                    </a:lnTo>
                    <a:lnTo>
                      <a:pt x="397" y="0"/>
                    </a:lnTo>
                    <a:lnTo>
                      <a:pt x="3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77" name="Line 399"/>
              <p:cNvSpPr>
                <a:spLocks noChangeShapeType="1"/>
              </p:cNvSpPr>
              <p:nvPr/>
            </p:nvSpPr>
            <p:spPr bwMode="auto">
              <a:xfrm>
                <a:off x="3594101" y="305276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79" name="Line 401"/>
              <p:cNvSpPr>
                <a:spLocks noChangeShapeType="1"/>
              </p:cNvSpPr>
              <p:nvPr/>
            </p:nvSpPr>
            <p:spPr bwMode="auto">
              <a:xfrm>
                <a:off x="3594101" y="305276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2" name="Line 404"/>
              <p:cNvSpPr>
                <a:spLocks noChangeShapeType="1"/>
              </p:cNvSpPr>
              <p:nvPr/>
            </p:nvSpPr>
            <p:spPr bwMode="auto">
              <a:xfrm>
                <a:off x="3475038" y="30956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4" name="Line 406"/>
              <p:cNvSpPr>
                <a:spLocks noChangeShapeType="1"/>
              </p:cNvSpPr>
              <p:nvPr/>
            </p:nvSpPr>
            <p:spPr bwMode="auto">
              <a:xfrm>
                <a:off x="3475038" y="3095625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7" name="Line 409"/>
              <p:cNvSpPr>
                <a:spLocks noChangeShapeType="1"/>
              </p:cNvSpPr>
              <p:nvPr/>
            </p:nvSpPr>
            <p:spPr bwMode="auto">
              <a:xfrm>
                <a:off x="3471863" y="307816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89" name="Line 411"/>
              <p:cNvSpPr>
                <a:spLocks noChangeShapeType="1"/>
              </p:cNvSpPr>
              <p:nvPr/>
            </p:nvSpPr>
            <p:spPr bwMode="auto">
              <a:xfrm>
                <a:off x="3471863" y="307816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92" name="Line 414"/>
              <p:cNvSpPr>
                <a:spLocks noChangeShapeType="1"/>
              </p:cNvSpPr>
              <p:nvPr/>
            </p:nvSpPr>
            <p:spPr bwMode="auto">
              <a:xfrm>
                <a:off x="4132263" y="35687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94" name="Line 416"/>
              <p:cNvSpPr>
                <a:spLocks noChangeShapeType="1"/>
              </p:cNvSpPr>
              <p:nvPr/>
            </p:nvSpPr>
            <p:spPr bwMode="auto">
              <a:xfrm>
                <a:off x="4132263" y="3568700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97" name="Line 419"/>
              <p:cNvSpPr>
                <a:spLocks noChangeShapeType="1"/>
              </p:cNvSpPr>
              <p:nvPr/>
            </p:nvSpPr>
            <p:spPr bwMode="auto">
              <a:xfrm>
                <a:off x="4170363" y="34258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99" name="Line 421"/>
              <p:cNvSpPr>
                <a:spLocks noChangeShapeType="1"/>
              </p:cNvSpPr>
              <p:nvPr/>
            </p:nvSpPr>
            <p:spPr bwMode="auto">
              <a:xfrm>
                <a:off x="4170363" y="3425825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02" name="Line 424"/>
              <p:cNvSpPr>
                <a:spLocks noChangeShapeType="1"/>
              </p:cNvSpPr>
              <p:nvPr/>
            </p:nvSpPr>
            <p:spPr bwMode="auto">
              <a:xfrm>
                <a:off x="3984626" y="29718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04" name="Line 426"/>
              <p:cNvSpPr>
                <a:spLocks noChangeShapeType="1"/>
              </p:cNvSpPr>
              <p:nvPr/>
            </p:nvSpPr>
            <p:spPr bwMode="auto">
              <a:xfrm>
                <a:off x="3984626" y="2971800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07" name="Line 429"/>
              <p:cNvSpPr>
                <a:spLocks noChangeShapeType="1"/>
              </p:cNvSpPr>
              <p:nvPr/>
            </p:nvSpPr>
            <p:spPr bwMode="auto">
              <a:xfrm>
                <a:off x="3779838" y="283686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09" name="Line 431"/>
              <p:cNvSpPr>
                <a:spLocks noChangeShapeType="1"/>
              </p:cNvSpPr>
              <p:nvPr/>
            </p:nvSpPr>
            <p:spPr bwMode="auto">
              <a:xfrm>
                <a:off x="3779838" y="283686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11" name="Freeform 433"/>
              <p:cNvSpPr>
                <a:spLocks/>
              </p:cNvSpPr>
              <p:nvPr/>
            </p:nvSpPr>
            <p:spPr bwMode="auto">
              <a:xfrm>
                <a:off x="3644901" y="3622675"/>
                <a:ext cx="187325" cy="77788"/>
              </a:xfrm>
              <a:custGeom>
                <a:avLst/>
                <a:gdLst>
                  <a:gd name="T0" fmla="*/ 53 w 353"/>
                  <a:gd name="T1" fmla="*/ 0 h 147"/>
                  <a:gd name="T2" fmla="*/ 53 w 353"/>
                  <a:gd name="T3" fmla="*/ 0 h 147"/>
                  <a:gd name="T4" fmla="*/ 35 w 353"/>
                  <a:gd name="T5" fmla="*/ 36 h 147"/>
                  <a:gd name="T6" fmla="*/ 20 w 353"/>
                  <a:gd name="T7" fmla="*/ 71 h 147"/>
                  <a:gd name="T8" fmla="*/ 13 w 353"/>
                  <a:gd name="T9" fmla="*/ 89 h 147"/>
                  <a:gd name="T10" fmla="*/ 7 w 353"/>
                  <a:gd name="T11" fmla="*/ 107 h 147"/>
                  <a:gd name="T12" fmla="*/ 3 w 353"/>
                  <a:gd name="T13" fmla="*/ 123 h 147"/>
                  <a:gd name="T14" fmla="*/ 0 w 353"/>
                  <a:gd name="T15" fmla="*/ 141 h 147"/>
                  <a:gd name="T16" fmla="*/ 0 w 353"/>
                  <a:gd name="T17" fmla="*/ 141 h 147"/>
                  <a:gd name="T18" fmla="*/ 37 w 353"/>
                  <a:gd name="T19" fmla="*/ 146 h 147"/>
                  <a:gd name="T20" fmla="*/ 74 w 353"/>
                  <a:gd name="T21" fmla="*/ 147 h 147"/>
                  <a:gd name="T22" fmla="*/ 113 w 353"/>
                  <a:gd name="T23" fmla="*/ 147 h 147"/>
                  <a:gd name="T24" fmla="*/ 153 w 353"/>
                  <a:gd name="T25" fmla="*/ 146 h 147"/>
                  <a:gd name="T26" fmla="*/ 195 w 353"/>
                  <a:gd name="T27" fmla="*/ 143 h 147"/>
                  <a:gd name="T28" fmla="*/ 236 w 353"/>
                  <a:gd name="T29" fmla="*/ 140 h 147"/>
                  <a:gd name="T30" fmla="*/ 321 w 353"/>
                  <a:gd name="T31" fmla="*/ 132 h 147"/>
                  <a:gd name="T32" fmla="*/ 321 w 353"/>
                  <a:gd name="T33" fmla="*/ 132 h 147"/>
                  <a:gd name="T34" fmla="*/ 332 w 353"/>
                  <a:gd name="T35" fmla="*/ 115 h 147"/>
                  <a:gd name="T36" fmla="*/ 339 w 353"/>
                  <a:gd name="T37" fmla="*/ 100 h 147"/>
                  <a:gd name="T38" fmla="*/ 343 w 353"/>
                  <a:gd name="T39" fmla="*/ 84 h 147"/>
                  <a:gd name="T40" fmla="*/ 346 w 353"/>
                  <a:gd name="T41" fmla="*/ 69 h 147"/>
                  <a:gd name="T42" fmla="*/ 349 w 353"/>
                  <a:gd name="T43" fmla="*/ 37 h 147"/>
                  <a:gd name="T44" fmla="*/ 350 w 353"/>
                  <a:gd name="T45" fmla="*/ 22 h 147"/>
                  <a:gd name="T46" fmla="*/ 353 w 353"/>
                  <a:gd name="T47" fmla="*/ 7 h 147"/>
                  <a:gd name="T48" fmla="*/ 53 w 353"/>
                  <a:gd name="T49" fmla="*/ 0 h 147"/>
                  <a:gd name="T50" fmla="*/ 53 w 353"/>
                  <a:gd name="T51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3" h="147">
                    <a:moveTo>
                      <a:pt x="53" y="0"/>
                    </a:moveTo>
                    <a:lnTo>
                      <a:pt x="53" y="0"/>
                    </a:lnTo>
                    <a:lnTo>
                      <a:pt x="35" y="36"/>
                    </a:lnTo>
                    <a:lnTo>
                      <a:pt x="20" y="71"/>
                    </a:lnTo>
                    <a:lnTo>
                      <a:pt x="13" y="89"/>
                    </a:lnTo>
                    <a:lnTo>
                      <a:pt x="7" y="107"/>
                    </a:lnTo>
                    <a:lnTo>
                      <a:pt x="3" y="123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37" y="146"/>
                    </a:lnTo>
                    <a:lnTo>
                      <a:pt x="74" y="147"/>
                    </a:lnTo>
                    <a:lnTo>
                      <a:pt x="113" y="147"/>
                    </a:lnTo>
                    <a:lnTo>
                      <a:pt x="153" y="146"/>
                    </a:lnTo>
                    <a:lnTo>
                      <a:pt x="195" y="143"/>
                    </a:lnTo>
                    <a:lnTo>
                      <a:pt x="236" y="140"/>
                    </a:lnTo>
                    <a:lnTo>
                      <a:pt x="321" y="132"/>
                    </a:lnTo>
                    <a:lnTo>
                      <a:pt x="321" y="132"/>
                    </a:lnTo>
                    <a:lnTo>
                      <a:pt x="332" y="115"/>
                    </a:lnTo>
                    <a:lnTo>
                      <a:pt x="339" y="100"/>
                    </a:lnTo>
                    <a:lnTo>
                      <a:pt x="343" y="84"/>
                    </a:lnTo>
                    <a:lnTo>
                      <a:pt x="346" y="69"/>
                    </a:lnTo>
                    <a:lnTo>
                      <a:pt x="349" y="37"/>
                    </a:lnTo>
                    <a:lnTo>
                      <a:pt x="350" y="22"/>
                    </a:lnTo>
                    <a:lnTo>
                      <a:pt x="353" y="7"/>
                    </a:lnTo>
                    <a:lnTo>
                      <a:pt x="53" y="0"/>
                    </a:lnTo>
                    <a:lnTo>
                      <a:pt x="5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12" name="Line 434"/>
              <p:cNvSpPr>
                <a:spLocks noChangeShapeType="1"/>
              </p:cNvSpPr>
              <p:nvPr/>
            </p:nvSpPr>
            <p:spPr bwMode="auto">
              <a:xfrm>
                <a:off x="3673476" y="362267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14" name="Line 436"/>
              <p:cNvSpPr>
                <a:spLocks noChangeShapeType="1"/>
              </p:cNvSpPr>
              <p:nvPr/>
            </p:nvSpPr>
            <p:spPr bwMode="auto">
              <a:xfrm>
                <a:off x="3673476" y="3622675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17" name="Line 439"/>
              <p:cNvSpPr>
                <a:spLocks noChangeShapeType="1"/>
              </p:cNvSpPr>
              <p:nvPr/>
            </p:nvSpPr>
            <p:spPr bwMode="auto">
              <a:xfrm>
                <a:off x="4151313" y="362426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  <p:sp>
            <p:nvSpPr>
              <p:cNvPr id="119" name="Line 441"/>
              <p:cNvSpPr>
                <a:spLocks noChangeShapeType="1"/>
              </p:cNvSpPr>
              <p:nvPr/>
            </p:nvSpPr>
            <p:spPr bwMode="auto">
              <a:xfrm>
                <a:off x="4151313" y="362426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400"/>
              </a:p>
            </p:txBody>
          </p:sp>
        </p:grpSp>
        <p:grpSp>
          <p:nvGrpSpPr>
            <p:cNvPr id="11" name="그룹 10"/>
            <p:cNvGrpSpPr/>
            <p:nvPr/>
          </p:nvGrpSpPr>
          <p:grpSpPr>
            <a:xfrm>
              <a:off x="2090114" y="3026945"/>
              <a:ext cx="3004938" cy="3018826"/>
              <a:chOff x="2090114" y="3147525"/>
              <a:chExt cx="3004938" cy="3018826"/>
            </a:xfrm>
          </p:grpSpPr>
          <p:sp>
            <p:nvSpPr>
              <p:cNvPr id="12" name="모서리가 둥근 직사각형 223"/>
              <p:cNvSpPr/>
              <p:nvPr/>
            </p:nvSpPr>
            <p:spPr>
              <a:xfrm>
                <a:off x="2273371" y="3147525"/>
                <a:ext cx="2639056" cy="2455338"/>
              </a:xfrm>
              <a:custGeom>
                <a:avLst/>
                <a:gdLst/>
                <a:ahLst/>
                <a:cxnLst/>
                <a:rect l="l" t="t" r="r" b="b"/>
                <a:pathLst>
                  <a:path w="2501114" h="2327001">
                    <a:moveTo>
                      <a:pt x="560975" y="0"/>
                    </a:moveTo>
                    <a:lnTo>
                      <a:pt x="1940139" y="0"/>
                    </a:lnTo>
                    <a:cubicBezTo>
                      <a:pt x="2249957" y="0"/>
                      <a:pt x="2501114" y="251157"/>
                      <a:pt x="2501114" y="560975"/>
                    </a:cubicBezTo>
                    <a:lnTo>
                      <a:pt x="2501114" y="2327001"/>
                    </a:lnTo>
                    <a:lnTo>
                      <a:pt x="2129639" y="2327001"/>
                    </a:lnTo>
                    <a:lnTo>
                      <a:pt x="2129639" y="645360"/>
                    </a:lnTo>
                    <a:cubicBezTo>
                      <a:pt x="2129639" y="488193"/>
                      <a:pt x="2002230" y="360784"/>
                      <a:pt x="1845063" y="360784"/>
                    </a:cubicBezTo>
                    <a:lnTo>
                      <a:pt x="656051" y="360784"/>
                    </a:lnTo>
                    <a:cubicBezTo>
                      <a:pt x="498884" y="360784"/>
                      <a:pt x="371475" y="488193"/>
                      <a:pt x="371475" y="645360"/>
                    </a:cubicBezTo>
                    <a:lnTo>
                      <a:pt x="371475" y="1330715"/>
                    </a:lnTo>
                    <a:lnTo>
                      <a:pt x="0" y="1330715"/>
                    </a:lnTo>
                    <a:lnTo>
                      <a:pt x="0" y="560975"/>
                    </a:lnTo>
                    <a:cubicBezTo>
                      <a:pt x="0" y="251157"/>
                      <a:pt x="251157" y="0"/>
                      <a:pt x="560975" y="0"/>
                    </a:cubicBezTo>
                    <a:close/>
                  </a:path>
                </a:pathLst>
              </a:custGeom>
              <a:solidFill>
                <a:srgbClr val="FA41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3" name="직각 삼각형 12"/>
              <p:cNvSpPr/>
              <p:nvPr/>
            </p:nvSpPr>
            <p:spPr>
              <a:xfrm flipH="1" flipV="1">
                <a:off x="2090114" y="4357727"/>
                <a:ext cx="576064" cy="815983"/>
              </a:xfrm>
              <a:prstGeom prst="rtTriangle">
                <a:avLst/>
              </a:prstGeom>
              <a:solidFill>
                <a:srgbClr val="FA41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4" name="직각 삼각형 13"/>
              <p:cNvSpPr/>
              <p:nvPr/>
            </p:nvSpPr>
            <p:spPr>
              <a:xfrm flipV="1">
                <a:off x="4518989" y="5350368"/>
                <a:ext cx="576063" cy="815983"/>
              </a:xfrm>
              <a:prstGeom prst="rtTriangle">
                <a:avLst/>
              </a:prstGeom>
              <a:solidFill>
                <a:srgbClr val="FA41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</p:grpSp>
      <p:sp>
        <p:nvSpPr>
          <p:cNvPr id="125" name="Rectangle 3"/>
          <p:cNvSpPr txBox="1">
            <a:spLocks noChangeArrowheads="1"/>
          </p:cNvSpPr>
          <p:nvPr/>
        </p:nvSpPr>
        <p:spPr bwMode="auto">
          <a:xfrm>
            <a:off x="6224284" y="1429078"/>
            <a:ext cx="1905509" cy="307777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fontAlgn="auto">
              <a:spcAft>
                <a:spcPts val="0"/>
              </a:spcAft>
              <a:defRPr/>
            </a:pPr>
            <a:r>
              <a:rPr lang="zh-CN" altLang="en-US" b="1" dirty="0" smtClean="0">
                <a:latin typeface="+mj-ea"/>
                <a:cs typeface="Tahoma" panose="020B0604030504040204" pitchFamily="34" charset="0"/>
              </a:rPr>
              <a:t>实在、有条理</a:t>
            </a:r>
            <a:endParaRPr lang="en-US" b="1" dirty="0">
              <a:latin typeface="+mj-ea"/>
              <a:cs typeface="Tahoma" panose="020B0604030504040204" pitchFamily="34" charset="0"/>
            </a:endParaRPr>
          </a:p>
        </p:txBody>
      </p:sp>
      <p:sp>
        <p:nvSpPr>
          <p:cNvPr id="128" name="Rectangle 3"/>
          <p:cNvSpPr txBox="1">
            <a:spLocks noChangeArrowheads="1"/>
          </p:cNvSpPr>
          <p:nvPr/>
        </p:nvSpPr>
        <p:spPr bwMode="auto">
          <a:xfrm>
            <a:off x="2053042" y="1151215"/>
            <a:ext cx="1413145" cy="307777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r" fontAlgn="auto">
              <a:spcAft>
                <a:spcPts val="0"/>
              </a:spcAft>
              <a:defRPr/>
            </a:pPr>
            <a:r>
              <a:rPr lang="zh-CN" altLang="en-US" b="1" dirty="0" smtClean="0">
                <a:latin typeface="+mn-ea"/>
                <a:ea typeface="+mn-ea"/>
                <a:cs typeface="Tahoma" panose="020B0604030504040204" pitchFamily="34" charset="0"/>
              </a:rPr>
              <a:t>外向、主动</a:t>
            </a:r>
            <a:endParaRPr lang="en-US" b="1" dirty="0">
              <a:latin typeface="+mn-ea"/>
              <a:ea typeface="+mn-ea"/>
              <a:cs typeface="Tahoma" panose="020B0604030504040204" pitchFamily="34" charset="0"/>
            </a:endParaRPr>
          </a:p>
        </p:txBody>
      </p:sp>
      <p:sp>
        <p:nvSpPr>
          <p:cNvPr id="131" name="Rectangle 3"/>
          <p:cNvSpPr txBox="1">
            <a:spLocks noChangeArrowheads="1"/>
          </p:cNvSpPr>
          <p:nvPr/>
        </p:nvSpPr>
        <p:spPr bwMode="auto">
          <a:xfrm>
            <a:off x="1015404" y="3372651"/>
            <a:ext cx="1705556" cy="307777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r" fontAlgn="auto">
              <a:spcAft>
                <a:spcPts val="0"/>
              </a:spcAft>
              <a:defRPr/>
            </a:pPr>
            <a:r>
              <a:rPr lang="zh-CN" altLang="en-US" b="1" dirty="0" smtClean="0">
                <a:latin typeface="+mn-ea"/>
                <a:ea typeface="+mn-ea"/>
                <a:cs typeface="Tahoma" panose="020B0604030504040204" pitchFamily="34" charset="0"/>
              </a:rPr>
              <a:t>敏感、感性</a:t>
            </a:r>
            <a:endParaRPr lang="en-US" b="1" dirty="0">
              <a:latin typeface="+mn-ea"/>
              <a:ea typeface="+mn-ea"/>
              <a:cs typeface="Tahoma" panose="020B0604030504040204" pitchFamily="34" charset="0"/>
            </a:endParaRPr>
          </a:p>
        </p:txBody>
      </p:sp>
      <p:sp>
        <p:nvSpPr>
          <p:cNvPr id="134" name="Rectangle 3"/>
          <p:cNvSpPr txBox="1">
            <a:spLocks noChangeArrowheads="1"/>
          </p:cNvSpPr>
          <p:nvPr/>
        </p:nvSpPr>
        <p:spPr bwMode="auto">
          <a:xfrm>
            <a:off x="4673385" y="4281267"/>
            <a:ext cx="1989666" cy="307777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r" fontAlgn="auto">
              <a:spcAft>
                <a:spcPts val="0"/>
              </a:spcAft>
              <a:defRPr/>
            </a:pPr>
            <a:r>
              <a:rPr lang="zh-CN" altLang="en-US" b="1" dirty="0" smtClean="0">
                <a:latin typeface="+mn-ea"/>
                <a:ea typeface="+mn-ea"/>
                <a:cs typeface="Tahoma" panose="020B0604030504040204" pitchFamily="34" charset="0"/>
              </a:rPr>
              <a:t>固执、不懂变通</a:t>
            </a:r>
            <a:endParaRPr lang="en-US" b="1" dirty="0">
              <a:latin typeface="+mn-ea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60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8" grpId="0"/>
      <p:bldP spid="131" grpId="0"/>
      <p:bldP spid="1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688280" y="267494"/>
            <a:ext cx="7767262" cy="861774"/>
          </a:xfrm>
        </p:spPr>
        <p:txBody>
          <a:bodyPr/>
          <a:lstStyle/>
          <a:p>
            <a:r>
              <a:rPr lang="zh-CN" altLang="zh-CN" sz="2800" dirty="0"/>
              <a:t>职业价值观</a:t>
            </a:r>
          </a:p>
          <a:p>
            <a:endParaRPr lang="en-US" altLang="zh-CN" sz="2800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/>
          <p:cNvGrpSpPr/>
          <p:nvPr/>
        </p:nvGrpSpPr>
        <p:grpSpPr>
          <a:xfrm flipH="1">
            <a:off x="4037907" y="2025024"/>
            <a:ext cx="1909541" cy="433436"/>
            <a:chOff x="1947334" y="3367554"/>
            <a:chExt cx="2060268" cy="509121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1947334" y="3367555"/>
              <a:ext cx="2060268" cy="0"/>
            </a:xfrm>
            <a:prstGeom prst="line">
              <a:avLst/>
            </a:prstGeom>
            <a:ln w="127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 flipH="1">
              <a:off x="1947334" y="3367554"/>
              <a:ext cx="0" cy="509121"/>
            </a:xfrm>
            <a:prstGeom prst="line">
              <a:avLst/>
            </a:prstGeom>
            <a:ln w="127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/>
          <p:cNvGrpSpPr/>
          <p:nvPr/>
        </p:nvGrpSpPr>
        <p:grpSpPr>
          <a:xfrm>
            <a:off x="1691680" y="2022064"/>
            <a:ext cx="3472927" cy="1471385"/>
            <a:chOff x="260544" y="3367554"/>
            <a:chExt cx="3747058" cy="1728313"/>
          </a:xfrm>
        </p:grpSpPr>
        <p:cxnSp>
          <p:nvCxnSpPr>
            <p:cNvPr id="12" name="직선 연결선 11"/>
            <p:cNvCxnSpPr/>
            <p:nvPr/>
          </p:nvCxnSpPr>
          <p:spPr>
            <a:xfrm>
              <a:off x="1947334" y="3367555"/>
              <a:ext cx="2060268" cy="0"/>
            </a:xfrm>
            <a:prstGeom prst="line">
              <a:avLst/>
            </a:prstGeom>
            <a:ln w="127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>
              <a:off x="1947334" y="3367554"/>
              <a:ext cx="0" cy="509121"/>
            </a:xfrm>
            <a:prstGeom prst="line">
              <a:avLst/>
            </a:prstGeom>
            <a:ln w="127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 flipH="1">
              <a:off x="260544" y="4201983"/>
              <a:ext cx="891319" cy="893884"/>
            </a:xfrm>
            <a:prstGeom prst="line">
              <a:avLst/>
            </a:prstGeom>
            <a:ln w="12700">
              <a:solidFill>
                <a:srgbClr val="222D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직선 연결선 14"/>
          <p:cNvCxnSpPr/>
          <p:nvPr/>
        </p:nvCxnSpPr>
        <p:spPr>
          <a:xfrm>
            <a:off x="4551906" y="1503673"/>
            <a:ext cx="10047" cy="492971"/>
          </a:xfrm>
          <a:prstGeom prst="line">
            <a:avLst/>
          </a:prstGeom>
          <a:ln w="12700">
            <a:solidFill>
              <a:srgbClr val="222D4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/>
          <p:cNvGrpSpPr/>
          <p:nvPr/>
        </p:nvGrpSpPr>
        <p:grpSpPr>
          <a:xfrm>
            <a:off x="3671900" y="1028004"/>
            <a:ext cx="1800200" cy="674338"/>
            <a:chOff x="3158067" y="2060848"/>
            <a:chExt cx="2827866" cy="792088"/>
          </a:xfrm>
        </p:grpSpPr>
        <p:sp>
          <p:nvSpPr>
            <p:cNvPr id="17" name="한쪽 모서리가 잘린 사각형 16"/>
            <p:cNvSpPr/>
            <p:nvPr/>
          </p:nvSpPr>
          <p:spPr>
            <a:xfrm>
              <a:off x="3158067" y="2060848"/>
              <a:ext cx="2827866" cy="792088"/>
            </a:xfrm>
            <a:prstGeom prst="snip1Rect">
              <a:avLst/>
            </a:prstGeom>
            <a:solidFill>
              <a:schemeClr val="bg1"/>
            </a:solidFill>
            <a:ln>
              <a:solidFill>
                <a:srgbClr val="222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8" name="직각 삼각형 17"/>
            <p:cNvSpPr/>
            <p:nvPr/>
          </p:nvSpPr>
          <p:spPr>
            <a:xfrm>
              <a:off x="5841917" y="2060848"/>
              <a:ext cx="144016" cy="144016"/>
            </a:xfrm>
            <a:prstGeom prst="rtTriangle">
              <a:avLst/>
            </a:prstGeom>
            <a:solidFill>
              <a:srgbClr val="222D47"/>
            </a:solidFill>
            <a:ln>
              <a:solidFill>
                <a:srgbClr val="222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3978236" y="1226674"/>
            <a:ext cx="202888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r>
              <a:rPr lang="zh-CN" altLang="zh-CN" b="1" dirty="0">
                <a:solidFill>
                  <a:srgbClr val="FA4147"/>
                </a:solidFill>
              </a:rPr>
              <a:t>职业价值观</a:t>
            </a:r>
          </a:p>
        </p:txBody>
      </p:sp>
      <p:grpSp>
        <p:nvGrpSpPr>
          <p:cNvPr id="49" name="그룹 48"/>
          <p:cNvGrpSpPr/>
          <p:nvPr/>
        </p:nvGrpSpPr>
        <p:grpSpPr>
          <a:xfrm>
            <a:off x="662050" y="2433905"/>
            <a:ext cx="3192583" cy="2298084"/>
            <a:chOff x="-301073" y="2924224"/>
            <a:chExt cx="3192583" cy="2298084"/>
          </a:xfrm>
        </p:grpSpPr>
        <p:grpSp>
          <p:nvGrpSpPr>
            <p:cNvPr id="19" name="그룹 18"/>
            <p:cNvGrpSpPr/>
            <p:nvPr/>
          </p:nvGrpSpPr>
          <p:grpSpPr>
            <a:xfrm>
              <a:off x="1540567" y="2924224"/>
              <a:ext cx="1350943" cy="785551"/>
              <a:chOff x="1259632" y="2708194"/>
              <a:chExt cx="1586839" cy="922721"/>
            </a:xfrm>
          </p:grpSpPr>
          <p:sp>
            <p:nvSpPr>
              <p:cNvPr id="20" name="한쪽 모서리가 잘린 사각형 19"/>
              <p:cNvSpPr/>
              <p:nvPr/>
            </p:nvSpPr>
            <p:spPr>
              <a:xfrm>
                <a:off x="1259632" y="2708920"/>
                <a:ext cx="1586839" cy="921995"/>
              </a:xfrm>
              <a:prstGeom prst="snip1Rect">
                <a:avLst>
                  <a:gd name="adj" fmla="val 13042"/>
                </a:avLst>
              </a:prstGeom>
              <a:noFill/>
              <a:ln>
                <a:solidFill>
                  <a:srgbClr val="222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21" name="직각 삼각형 20"/>
              <p:cNvSpPr/>
              <p:nvPr/>
            </p:nvSpPr>
            <p:spPr>
              <a:xfrm>
                <a:off x="2702454" y="2708194"/>
                <a:ext cx="144016" cy="144016"/>
              </a:xfrm>
              <a:prstGeom prst="rtTriangle">
                <a:avLst/>
              </a:prstGeom>
              <a:solidFill>
                <a:srgbClr val="222D47"/>
              </a:solidFill>
              <a:ln>
                <a:solidFill>
                  <a:srgbClr val="222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grpSp>
          <p:nvGrpSpPr>
            <p:cNvPr id="28" name="그룹 27"/>
            <p:cNvGrpSpPr/>
            <p:nvPr/>
          </p:nvGrpSpPr>
          <p:grpSpPr>
            <a:xfrm>
              <a:off x="-301073" y="3983768"/>
              <a:ext cx="2829830" cy="1238540"/>
              <a:chOff x="-903587" y="2682754"/>
              <a:chExt cx="3323962" cy="1454810"/>
            </a:xfrm>
          </p:grpSpPr>
          <p:sp>
            <p:nvSpPr>
              <p:cNvPr id="29" name="한쪽 모서리가 잘린 사각형 28"/>
              <p:cNvSpPr/>
              <p:nvPr/>
            </p:nvSpPr>
            <p:spPr>
              <a:xfrm>
                <a:off x="-903587" y="2690632"/>
                <a:ext cx="3323961" cy="1446932"/>
              </a:xfrm>
              <a:prstGeom prst="snip1Rect">
                <a:avLst>
                  <a:gd name="adj" fmla="val 20577"/>
                </a:avLst>
              </a:prstGeom>
              <a:solidFill>
                <a:schemeClr val="bg1"/>
              </a:solidFill>
              <a:ln>
                <a:solidFill>
                  <a:srgbClr val="222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30" name="직각 삼각형 29"/>
              <p:cNvSpPr/>
              <p:nvPr/>
            </p:nvSpPr>
            <p:spPr>
              <a:xfrm>
                <a:off x="2142208" y="2682754"/>
                <a:ext cx="278167" cy="304261"/>
              </a:xfrm>
              <a:prstGeom prst="rtTriangle">
                <a:avLst/>
              </a:prstGeom>
              <a:solidFill>
                <a:srgbClr val="222D47"/>
              </a:solidFill>
              <a:ln>
                <a:solidFill>
                  <a:srgbClr val="222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42" name="Rectangle 3"/>
            <p:cNvSpPr txBox="1">
              <a:spLocks noChangeArrowheads="1"/>
            </p:cNvSpPr>
            <p:nvPr/>
          </p:nvSpPr>
          <p:spPr bwMode="auto">
            <a:xfrm>
              <a:off x="-293429" y="4162006"/>
              <a:ext cx="1202170" cy="16158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fontAlgn="auto">
                <a:spcAft>
                  <a:spcPts val="0"/>
                </a:spcAft>
                <a:defRPr/>
              </a:pPr>
              <a:endParaRPr lang="en-US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2630917" y="264812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/>
              <a:t>自我成长</a:t>
            </a:r>
            <a:endParaRPr lang="zh-CN" altLang="en-US" b="1" dirty="0"/>
          </a:p>
        </p:txBody>
      </p:sp>
      <p:grpSp>
        <p:nvGrpSpPr>
          <p:cNvPr id="51" name="그룹 48"/>
          <p:cNvGrpSpPr/>
          <p:nvPr/>
        </p:nvGrpSpPr>
        <p:grpSpPr>
          <a:xfrm>
            <a:off x="5380420" y="2442089"/>
            <a:ext cx="2966265" cy="2299938"/>
            <a:chOff x="1802221" y="2924841"/>
            <a:chExt cx="2966265" cy="2299938"/>
          </a:xfrm>
        </p:grpSpPr>
        <p:grpSp>
          <p:nvGrpSpPr>
            <p:cNvPr id="52" name="그룹 18"/>
            <p:cNvGrpSpPr/>
            <p:nvPr/>
          </p:nvGrpSpPr>
          <p:grpSpPr>
            <a:xfrm>
              <a:off x="1802221" y="2924841"/>
              <a:ext cx="1270934" cy="761363"/>
              <a:chOff x="1566974" y="2708921"/>
              <a:chExt cx="1492858" cy="894310"/>
            </a:xfrm>
          </p:grpSpPr>
          <p:sp>
            <p:nvSpPr>
              <p:cNvPr id="57" name="한쪽 모서리가 잘린 사각형 19"/>
              <p:cNvSpPr/>
              <p:nvPr/>
            </p:nvSpPr>
            <p:spPr>
              <a:xfrm>
                <a:off x="1566974" y="2708921"/>
                <a:ext cx="1492858" cy="894310"/>
              </a:xfrm>
              <a:prstGeom prst="snip1Rect">
                <a:avLst>
                  <a:gd name="adj" fmla="val 13042"/>
                </a:avLst>
              </a:prstGeom>
              <a:noFill/>
              <a:ln>
                <a:solidFill>
                  <a:srgbClr val="222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58" name="직각 삼각형 20"/>
              <p:cNvSpPr/>
              <p:nvPr/>
            </p:nvSpPr>
            <p:spPr>
              <a:xfrm>
                <a:off x="2915816" y="2709386"/>
                <a:ext cx="144016" cy="144016"/>
              </a:xfrm>
              <a:prstGeom prst="rtTriangle">
                <a:avLst/>
              </a:prstGeom>
              <a:solidFill>
                <a:srgbClr val="222D47"/>
              </a:solidFill>
              <a:ln>
                <a:solidFill>
                  <a:srgbClr val="222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grpSp>
          <p:nvGrpSpPr>
            <p:cNvPr id="53" name="그룹 27"/>
            <p:cNvGrpSpPr/>
            <p:nvPr/>
          </p:nvGrpSpPr>
          <p:grpSpPr>
            <a:xfrm>
              <a:off x="1936358" y="3986239"/>
              <a:ext cx="2832128" cy="1238540"/>
              <a:chOff x="1724536" y="2685655"/>
              <a:chExt cx="3326662" cy="1454810"/>
            </a:xfrm>
          </p:grpSpPr>
          <p:sp>
            <p:nvSpPr>
              <p:cNvPr id="55" name="한쪽 모서리가 잘린 사각형 28"/>
              <p:cNvSpPr/>
              <p:nvPr/>
            </p:nvSpPr>
            <p:spPr>
              <a:xfrm>
                <a:off x="1724536" y="2685655"/>
                <a:ext cx="3326662" cy="1454810"/>
              </a:xfrm>
              <a:prstGeom prst="snip1Rect">
                <a:avLst>
                  <a:gd name="adj" fmla="val 20577"/>
                </a:avLst>
              </a:prstGeom>
              <a:solidFill>
                <a:schemeClr val="bg1"/>
              </a:solidFill>
              <a:ln>
                <a:solidFill>
                  <a:srgbClr val="222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56" name="직각 삼각형 29"/>
              <p:cNvSpPr/>
              <p:nvPr/>
            </p:nvSpPr>
            <p:spPr>
              <a:xfrm>
                <a:off x="4712532" y="2688696"/>
                <a:ext cx="338666" cy="296382"/>
              </a:xfrm>
              <a:prstGeom prst="rtTriangle">
                <a:avLst/>
              </a:prstGeom>
              <a:solidFill>
                <a:srgbClr val="222D47"/>
              </a:solidFill>
              <a:ln>
                <a:solidFill>
                  <a:srgbClr val="222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</p:grpSp>
      <p:cxnSp>
        <p:nvCxnSpPr>
          <p:cNvPr id="63" name="직선 연결선 13"/>
          <p:cNvCxnSpPr>
            <a:stCxn id="57" idx="0"/>
          </p:cNvCxnSpPr>
          <p:nvPr/>
        </p:nvCxnSpPr>
        <p:spPr>
          <a:xfrm>
            <a:off x="6651354" y="2822771"/>
            <a:ext cx="872974" cy="683305"/>
          </a:xfrm>
          <a:prstGeom prst="line">
            <a:avLst/>
          </a:prstGeom>
          <a:ln w="12700">
            <a:solidFill>
              <a:srgbClr val="222D4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473059" y="26574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/>
              <a:t>工作条件</a:t>
            </a:r>
            <a:endParaRPr lang="zh-CN" altLang="en-US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694114" y="3669716"/>
            <a:ext cx="27037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+mn-ea"/>
              </a:rPr>
              <a:t>1.</a:t>
            </a:r>
            <a:r>
              <a:rPr lang="zh-CN" altLang="en-US" sz="1400" dirty="0">
                <a:latin typeface="+mn-ea"/>
              </a:rPr>
              <a:t>提供</a:t>
            </a:r>
            <a:r>
              <a:rPr lang="zh-CN" altLang="zh-CN" sz="1400" dirty="0" smtClean="0">
                <a:latin typeface="+mn-ea"/>
              </a:rPr>
              <a:t>受</a:t>
            </a:r>
            <a:r>
              <a:rPr lang="zh-CN" altLang="zh-CN" sz="1400" dirty="0">
                <a:latin typeface="+mn-ea"/>
              </a:rPr>
              <a:t>培训和锻炼的</a:t>
            </a:r>
            <a:r>
              <a:rPr lang="zh-CN" altLang="zh-CN" sz="1400" dirty="0" smtClean="0">
                <a:latin typeface="+mn-ea"/>
              </a:rPr>
              <a:t>机会</a:t>
            </a:r>
            <a:endParaRPr lang="zh-CN" altLang="zh-CN" sz="1400" dirty="0">
              <a:latin typeface="+mn-ea"/>
            </a:endParaRPr>
          </a:p>
          <a:p>
            <a:r>
              <a:rPr lang="en-US" altLang="zh-CN" sz="1400" dirty="0">
                <a:latin typeface="+mn-ea"/>
              </a:rPr>
              <a:t>2</a:t>
            </a:r>
            <a:r>
              <a:rPr lang="en-US" altLang="zh-CN" sz="1400" dirty="0" smtClean="0">
                <a:latin typeface="+mn-ea"/>
              </a:rPr>
              <a:t>.</a:t>
            </a:r>
            <a:r>
              <a:rPr lang="zh-CN" altLang="zh-CN" sz="1400" dirty="0" smtClean="0">
                <a:latin typeface="+mn-ea"/>
              </a:rPr>
              <a:t>提供</a:t>
            </a:r>
            <a:r>
              <a:rPr lang="zh-CN" altLang="zh-CN" sz="1400" dirty="0">
                <a:latin typeface="+mn-ea"/>
              </a:rPr>
              <a:t>运用和</a:t>
            </a:r>
            <a:r>
              <a:rPr lang="zh-CN" altLang="zh-CN" sz="1400" dirty="0" smtClean="0">
                <a:latin typeface="+mn-ea"/>
              </a:rPr>
              <a:t>施展</a:t>
            </a:r>
            <a:r>
              <a:rPr lang="zh-CN" altLang="zh-CN" sz="1400" dirty="0">
                <a:latin typeface="+mn-ea"/>
              </a:rPr>
              <a:t>专业和</a:t>
            </a:r>
            <a:r>
              <a:rPr lang="zh-CN" altLang="zh-CN" sz="1400" dirty="0" smtClean="0">
                <a:latin typeface="+mn-ea"/>
              </a:rPr>
              <a:t>能力</a:t>
            </a:r>
            <a:r>
              <a:rPr lang="zh-CN" altLang="en-US" sz="1400" dirty="0" smtClean="0">
                <a:latin typeface="+mn-ea"/>
              </a:rPr>
              <a:t>的</a:t>
            </a:r>
            <a:r>
              <a:rPr lang="zh-CN" altLang="zh-CN" sz="1400" dirty="0" smtClean="0">
                <a:latin typeface="+mn-ea"/>
              </a:rPr>
              <a:t>平台</a:t>
            </a:r>
            <a:r>
              <a:rPr lang="zh-CN" altLang="zh-CN" sz="1400" dirty="0">
                <a:latin typeface="+mn-ea"/>
              </a:rPr>
              <a:t>和</a:t>
            </a:r>
            <a:r>
              <a:rPr lang="zh-CN" altLang="zh-CN" sz="1400" dirty="0" smtClean="0">
                <a:latin typeface="+mn-ea"/>
              </a:rPr>
              <a:t>机会</a:t>
            </a:r>
            <a:endParaRPr lang="en-US" altLang="zh-CN" sz="1400" dirty="0" smtClean="0">
              <a:latin typeface="+mn-ea"/>
            </a:endParaRPr>
          </a:p>
          <a:p>
            <a:r>
              <a:rPr lang="en-US" altLang="zh-CN" sz="1400" dirty="0" smtClean="0">
                <a:latin typeface="+mn-ea"/>
              </a:rPr>
              <a:t>3.</a:t>
            </a:r>
            <a:r>
              <a:rPr lang="zh-CN" altLang="zh-CN" sz="1400" dirty="0" smtClean="0">
                <a:latin typeface="+mn-ea"/>
              </a:rPr>
              <a:t>提供</a:t>
            </a:r>
            <a:r>
              <a:rPr lang="zh-CN" altLang="zh-CN" sz="1400" dirty="0">
                <a:latin typeface="+mn-ea"/>
              </a:rPr>
              <a:t>晋升与发展的</a:t>
            </a:r>
            <a:r>
              <a:rPr lang="zh-CN" altLang="zh-CN" sz="1400" dirty="0" smtClean="0">
                <a:latin typeface="+mn-ea"/>
              </a:rPr>
              <a:t>机会</a:t>
            </a:r>
            <a:endParaRPr lang="zh-CN" altLang="zh-CN" sz="1400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77" name="矩形 76"/>
          <p:cNvSpPr/>
          <p:nvPr/>
        </p:nvSpPr>
        <p:spPr>
          <a:xfrm>
            <a:off x="5514557" y="3675726"/>
            <a:ext cx="25663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+mn-ea"/>
              </a:rPr>
              <a:t>1</a:t>
            </a:r>
            <a:r>
              <a:rPr lang="en-US" altLang="zh-CN" sz="1400" dirty="0" smtClean="0">
                <a:latin typeface="+mn-ea"/>
              </a:rPr>
              <a:t>.</a:t>
            </a:r>
            <a:r>
              <a:rPr lang="zh-CN" altLang="zh-CN" sz="1400" dirty="0" smtClean="0">
                <a:latin typeface="+mn-ea"/>
              </a:rPr>
              <a:t>拥有和谐</a:t>
            </a:r>
            <a:r>
              <a:rPr lang="zh-CN" altLang="zh-CN" sz="1400" dirty="0">
                <a:latin typeface="+mn-ea"/>
              </a:rPr>
              <a:t>、友好的</a:t>
            </a:r>
            <a:r>
              <a:rPr lang="zh-CN" altLang="zh-CN" sz="1400" dirty="0" smtClean="0">
                <a:latin typeface="+mn-ea"/>
              </a:rPr>
              <a:t>人际关系</a:t>
            </a:r>
            <a:endParaRPr lang="zh-CN" altLang="zh-CN" sz="1400" dirty="0">
              <a:latin typeface="+mn-ea"/>
            </a:endParaRPr>
          </a:p>
          <a:p>
            <a:r>
              <a:rPr lang="en-US" altLang="zh-CN" sz="1400" dirty="0" smtClean="0">
                <a:latin typeface="+mn-ea"/>
              </a:rPr>
              <a:t>2.</a:t>
            </a:r>
            <a:r>
              <a:rPr lang="zh-CN" altLang="zh-CN" sz="1400" dirty="0" smtClean="0">
                <a:latin typeface="+mn-ea"/>
              </a:rPr>
              <a:t>有</a:t>
            </a:r>
            <a:r>
              <a:rPr lang="zh-CN" altLang="zh-CN" sz="1400" dirty="0">
                <a:latin typeface="+mn-ea"/>
              </a:rPr>
              <a:t>保障的和稳定的</a:t>
            </a:r>
            <a:r>
              <a:rPr lang="zh-CN" altLang="zh-CN" sz="1400" dirty="0" smtClean="0">
                <a:latin typeface="+mn-ea"/>
              </a:rPr>
              <a:t>收入</a:t>
            </a:r>
            <a:r>
              <a:rPr lang="en-US" altLang="zh-CN" sz="1400" dirty="0" smtClean="0">
                <a:latin typeface="+mn-ea"/>
              </a:rPr>
              <a:t> </a:t>
            </a:r>
            <a:endParaRPr lang="zh-CN" altLang="zh-CN" sz="1400" dirty="0" smtClean="0">
              <a:latin typeface="+mn-ea"/>
            </a:endParaRPr>
          </a:p>
          <a:p>
            <a:r>
              <a:rPr lang="en-US" altLang="zh-CN" sz="1400" dirty="0" smtClean="0">
                <a:latin typeface="+mn-ea"/>
              </a:rPr>
              <a:t>3.</a:t>
            </a:r>
            <a:r>
              <a:rPr lang="zh-CN" altLang="zh-CN" sz="1400" dirty="0">
                <a:latin typeface="+mn-ea"/>
              </a:rPr>
              <a:t>工作相对稳定，不必担心经常出现裁员和辞退</a:t>
            </a:r>
            <a:r>
              <a:rPr lang="zh-CN" altLang="zh-CN" sz="1400" dirty="0" smtClean="0">
                <a:latin typeface="+mn-ea"/>
              </a:rPr>
              <a:t>现象</a:t>
            </a:r>
            <a:endParaRPr lang="zh-CN" altLang="zh-CN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76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4"/>
          <p:cNvSpPr>
            <a:spLocks noGrp="1"/>
          </p:cNvSpPr>
          <p:nvPr>
            <p:ph type="body" sz="quarter" idx="10"/>
          </p:nvPr>
        </p:nvSpPr>
        <p:spPr>
          <a:xfrm flipH="1">
            <a:off x="3275856" y="1491630"/>
            <a:ext cx="5328592" cy="664797"/>
          </a:xfrm>
        </p:spPr>
        <p:txBody>
          <a:bodyPr/>
          <a:lstStyle/>
          <a:p>
            <a:r>
              <a:rPr lang="zh-CN" altLang="en-US" sz="4800" b="0" dirty="0">
                <a:latin typeface="黑体" panose="02010609060101010101" pitchFamily="49" charset="-122"/>
                <a:ea typeface="黑体" panose="02010609060101010101" pitchFamily="49" charset="-122"/>
              </a:rPr>
              <a:t>环境</a:t>
            </a:r>
            <a:r>
              <a:rPr lang="zh-CN" altLang="zh-CN" sz="48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分析</a:t>
            </a:r>
            <a:endParaRPr lang="ko-KR" altLang="en-US" sz="4800" b="0" dirty="0">
              <a:latin typeface="黑体" panose="02010609060101010101" pitchFamily="49" charset="-122"/>
            </a:endParaRPr>
          </a:p>
        </p:txBody>
      </p:sp>
      <p:sp>
        <p:nvSpPr>
          <p:cNvPr id="3" name="텍스트 개체 틀 5"/>
          <p:cNvSpPr>
            <a:spLocks noGrp="1"/>
          </p:cNvSpPr>
          <p:nvPr>
            <p:ph type="body" sz="quarter" idx="13"/>
          </p:nvPr>
        </p:nvSpPr>
        <p:spPr>
          <a:xfrm flipH="1">
            <a:off x="2136724" y="2715766"/>
            <a:ext cx="5328592" cy="858697"/>
          </a:xfrm>
        </p:spPr>
        <p:txBody>
          <a:bodyPr/>
          <a:lstStyle/>
          <a:p>
            <a:r>
              <a:rPr lang="en-US" altLang="zh-CN" sz="1800" dirty="0" smtClean="0">
                <a:solidFill>
                  <a:srgbClr val="FA4147"/>
                </a:solidFill>
              </a:rPr>
              <a:t>·</a:t>
            </a:r>
            <a:r>
              <a:rPr lang="zh-CN" altLang="zh-CN" sz="1800" dirty="0">
                <a:solidFill>
                  <a:srgbClr val="FA4147"/>
                </a:solidFill>
              </a:rPr>
              <a:t>学校</a:t>
            </a:r>
            <a:r>
              <a:rPr lang="zh-CN" altLang="zh-CN" sz="1800" dirty="0" smtClean="0">
                <a:solidFill>
                  <a:srgbClr val="FA4147"/>
                </a:solidFill>
              </a:rPr>
              <a:t>环境分析</a:t>
            </a:r>
            <a:endParaRPr lang="en-US" altLang="zh-CN" sz="1800" dirty="0" smtClean="0">
              <a:solidFill>
                <a:srgbClr val="FA4147"/>
              </a:solidFill>
            </a:endParaRPr>
          </a:p>
          <a:p>
            <a:r>
              <a:rPr lang="en-US" altLang="zh-CN" sz="1800" dirty="0" smtClean="0">
                <a:solidFill>
                  <a:srgbClr val="FA4147"/>
                </a:solidFill>
              </a:rPr>
              <a:t>·</a:t>
            </a:r>
            <a:r>
              <a:rPr lang="zh-CN" altLang="zh-CN" sz="1800" dirty="0" smtClean="0">
                <a:solidFill>
                  <a:srgbClr val="FA4147"/>
                </a:solidFill>
              </a:rPr>
              <a:t>地域分析</a:t>
            </a:r>
            <a:endParaRPr lang="zh-CN" altLang="zh-CN" sz="1800" dirty="0">
              <a:solidFill>
                <a:srgbClr val="FA4147"/>
              </a:solidFill>
            </a:endParaRPr>
          </a:p>
          <a:p>
            <a:r>
              <a:rPr lang="en-US" altLang="zh-CN" sz="1800" dirty="0" smtClean="0">
                <a:solidFill>
                  <a:srgbClr val="FA4147"/>
                </a:solidFill>
              </a:rPr>
              <a:t>·</a:t>
            </a:r>
            <a:r>
              <a:rPr lang="zh-CN" altLang="zh-CN" sz="1800" dirty="0">
                <a:solidFill>
                  <a:srgbClr val="FA4147"/>
                </a:solidFill>
              </a:rPr>
              <a:t>职业环境分析</a:t>
            </a:r>
          </a:p>
        </p:txBody>
      </p:sp>
      <p:sp>
        <p:nvSpPr>
          <p:cNvPr id="4" name="텍스트 개체 틀 6"/>
          <p:cNvSpPr>
            <a:spLocks noGrp="1"/>
          </p:cNvSpPr>
          <p:nvPr>
            <p:ph type="body" sz="quarter" idx="14"/>
          </p:nvPr>
        </p:nvSpPr>
        <p:spPr>
          <a:xfrm flipH="1">
            <a:off x="2106486" y="1451161"/>
            <a:ext cx="1656184" cy="830997"/>
          </a:xfrm>
        </p:spPr>
        <p:txBody>
          <a:bodyPr/>
          <a:lstStyle/>
          <a:p>
            <a:r>
              <a:rPr lang="en-US" altLang="ko-KR" sz="6000" dirty="0" smtClean="0">
                <a:ln w="31750">
                  <a:solidFill>
                    <a:srgbClr val="222D47"/>
                  </a:solidFill>
                </a:ln>
                <a:noFill/>
                <a:ea typeface="Tahoma" panose="020B0604030504040204" pitchFamily="34" charset="0"/>
              </a:rPr>
              <a:t>02</a:t>
            </a:r>
            <a:endParaRPr lang="ko-KR" altLang="en-US" sz="6000" dirty="0">
              <a:ln w="31750">
                <a:solidFill>
                  <a:srgbClr val="222D47"/>
                </a:solidFill>
              </a:ln>
              <a:noFill/>
              <a:ea typeface="Tahoma" panose="020B0604030504040204" pitchFamily="34" charset="0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106486" y="1399701"/>
            <a:ext cx="541461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2106486" y="2540132"/>
            <a:ext cx="541461" cy="0"/>
          </a:xfrm>
          <a:prstGeom prst="line">
            <a:avLst/>
          </a:prstGeom>
          <a:ln>
            <a:solidFill>
              <a:srgbClr val="222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9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851a12fdce4dd3f9e72ffb430d6b981bd0d25b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954</Words>
  <Application>Microsoft Office PowerPoint</Application>
  <PresentationFormat>全屏显示(16:9)</PresentationFormat>
  <Paragraphs>147</Paragraphs>
  <Slides>20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cp:lastModifiedBy>ASUS</cp:lastModifiedBy>
  <cp:revision>157</cp:revision>
  <dcterms:created xsi:type="dcterms:W3CDTF">2014-02-18T09:33:50Z</dcterms:created>
  <dcterms:modified xsi:type="dcterms:W3CDTF">2017-05-01T12:20:31Z</dcterms:modified>
  <cp:category>第一PPT模板网-WWW.1PPT.COM</cp:category>
</cp:coreProperties>
</file>