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4" r:id="rId4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62" r:id="rId14"/>
    <p:sldId id="277" r:id="rId15"/>
    <p:sldId id="278" r:id="rId16"/>
    <p:sldId id="279" r:id="rId17"/>
    <p:sldId id="280" r:id="rId18"/>
    <p:sldId id="281" r:id="rId19"/>
    <p:sldId id="283" r:id="rId20"/>
    <p:sldId id="285" r:id="rId21"/>
    <p:sldId id="287" r:id="rId2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3AE3-314E-40D8-B9DA-A91692AB4A3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85E79-4C3B-434C-9807-63F1AE2950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85E79-4C3B-434C-9807-63F1AE2950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85E79-4C3B-434C-9807-63F1AE2950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409950"/>
            <a:ext cx="9144000" cy="128428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700588"/>
            <a:ext cx="9144000" cy="5762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0D7E23F7-2C2F-4439-8771-CF74DAD7FF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FEBEBC3-80FF-4C66-A06C-028EE844B8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29067"/>
            <a:ext cx="10515600" cy="557509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23F7-2C2F-4439-8771-CF74DAD7FF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EBC3-80FF-4C66-A06C-028EE844B8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62150" y="4095750"/>
            <a:ext cx="8153400" cy="131445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962150" y="5491956"/>
            <a:ext cx="8153400" cy="63612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7E23F7-2C2F-4439-8771-CF74DAD7FF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EBEBC3-80FF-4C66-A06C-028EE844B8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23F7-2C2F-4439-8771-CF74DAD7FF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EBC3-80FF-4C66-A06C-028EE844B8FE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7741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01327"/>
            <a:ext cx="515778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7741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01327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23F7-2C2F-4439-8771-CF74DAD7FF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EBC3-80FF-4C66-A06C-028EE844B8FE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2800" y="3409200"/>
            <a:ext cx="9144000" cy="1504800"/>
          </a:xfrm>
        </p:spPr>
        <p:txBody>
          <a:bodyPr anchor="b" anchorCtr="0">
            <a:normAutofit/>
          </a:bodyPr>
          <a:lstStyle>
            <a:lvl1pPr algn="ctr">
              <a:defRPr sz="72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0D7E23F7-2C2F-4439-8771-CF74DAD7FF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FEBEBC3-80FF-4C66-A06C-028EE844B8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23F7-2C2F-4439-8771-CF74DAD7FF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EBC3-80FF-4C66-A06C-028EE844B8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85421" y="365125"/>
            <a:ext cx="1668379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634046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23F7-2C2F-4439-8771-CF74DAD7FF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EBC3-80FF-4C66-A06C-028EE844B8F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809750" y="1825625"/>
            <a:ext cx="95440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D7E23F7-2C2F-4439-8771-CF74DAD7FF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EBEBC3-80FF-4C66-A06C-028EE844B8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0" Type="http://schemas.openxmlformats.org/officeDocument/2006/relationships/notesSlide" Target="../notesSlides/notesSlide9.xml"/><Relationship Id="rId1" Type="http://schemas.openxmlformats.org/officeDocument/2006/relationships/tags" Target="../tags/tag74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84.xml"/><Relationship Id="rId3" Type="http://schemas.openxmlformats.org/officeDocument/2006/relationships/image" Target="../media/image6.jpeg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1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3" Type="http://schemas.openxmlformats.org/officeDocument/2006/relationships/notesSlide" Target="../notesSlides/notesSlide12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02.xml"/><Relationship Id="rId10" Type="http://schemas.openxmlformats.org/officeDocument/2006/relationships/tags" Target="../tags/tag101.xml"/><Relationship Id="rId1" Type="http://schemas.openxmlformats.org/officeDocument/2006/relationships/tags" Target="../tags/tag9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8" Type="http://schemas.openxmlformats.org/officeDocument/2006/relationships/tags" Target="../tags/tag110.xml"/><Relationship Id="rId7" Type="http://schemas.openxmlformats.org/officeDocument/2006/relationships/tags" Target="../tags/tag109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7" Type="http://schemas.openxmlformats.org/officeDocument/2006/relationships/notesSlide" Target="../notesSlides/notesSlide13.xml"/><Relationship Id="rId16" Type="http://schemas.openxmlformats.org/officeDocument/2006/relationships/slideLayout" Target="../slideLayouts/slideLayout2.xml"/><Relationship Id="rId15" Type="http://schemas.openxmlformats.org/officeDocument/2006/relationships/tags" Target="../tags/tag117.xml"/><Relationship Id="rId14" Type="http://schemas.openxmlformats.org/officeDocument/2006/relationships/tags" Target="../tags/tag116.xml"/><Relationship Id="rId13" Type="http://schemas.openxmlformats.org/officeDocument/2006/relationships/tags" Target="../tags/tag115.xml"/><Relationship Id="rId12" Type="http://schemas.openxmlformats.org/officeDocument/2006/relationships/tags" Target="../tags/tag114.xml"/><Relationship Id="rId11" Type="http://schemas.openxmlformats.org/officeDocument/2006/relationships/tags" Target="../tags/tag113.xml"/><Relationship Id="rId10" Type="http://schemas.openxmlformats.org/officeDocument/2006/relationships/tags" Target="../tags/tag112.xml"/><Relationship Id="rId1" Type="http://schemas.openxmlformats.org/officeDocument/2006/relationships/tags" Target="../tags/tag103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26.xml"/><Relationship Id="rId8" Type="http://schemas.openxmlformats.org/officeDocument/2006/relationships/tags" Target="../tags/tag125.xml"/><Relationship Id="rId7" Type="http://schemas.openxmlformats.org/officeDocument/2006/relationships/tags" Target="../tags/tag124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3" Type="http://schemas.openxmlformats.org/officeDocument/2006/relationships/tags" Target="../tags/tag120.xml"/><Relationship Id="rId21" Type="http://schemas.openxmlformats.org/officeDocument/2006/relationships/notesSlide" Target="../notesSlides/notesSlide14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9" Type="http://schemas.openxmlformats.org/officeDocument/2006/relationships/tags" Target="../tags/tag136.xml"/><Relationship Id="rId18" Type="http://schemas.openxmlformats.org/officeDocument/2006/relationships/tags" Target="../tags/tag135.xml"/><Relationship Id="rId17" Type="http://schemas.openxmlformats.org/officeDocument/2006/relationships/tags" Target="../tags/tag134.xml"/><Relationship Id="rId16" Type="http://schemas.openxmlformats.org/officeDocument/2006/relationships/tags" Target="../tags/tag133.xml"/><Relationship Id="rId15" Type="http://schemas.openxmlformats.org/officeDocument/2006/relationships/tags" Target="../tags/tag132.xml"/><Relationship Id="rId14" Type="http://schemas.openxmlformats.org/officeDocument/2006/relationships/tags" Target="../tags/tag131.xml"/><Relationship Id="rId13" Type="http://schemas.openxmlformats.org/officeDocument/2006/relationships/tags" Target="../tags/tag130.xml"/><Relationship Id="rId12" Type="http://schemas.openxmlformats.org/officeDocument/2006/relationships/tags" Target="../tags/tag129.xml"/><Relationship Id="rId11" Type="http://schemas.openxmlformats.org/officeDocument/2006/relationships/tags" Target="../tags/tag128.xml"/><Relationship Id="rId10" Type="http://schemas.openxmlformats.org/officeDocument/2006/relationships/tags" Target="../tags/tag127.xml"/><Relationship Id="rId1" Type="http://schemas.openxmlformats.org/officeDocument/2006/relationships/tags" Target="../tags/tag118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45.xml"/><Relationship Id="rId8" Type="http://schemas.openxmlformats.org/officeDocument/2006/relationships/tags" Target="../tags/tag144.xml"/><Relationship Id="rId7" Type="http://schemas.openxmlformats.org/officeDocument/2006/relationships/tags" Target="../tags/tag143.xml"/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Relationship Id="rId3" Type="http://schemas.openxmlformats.org/officeDocument/2006/relationships/tags" Target="../tags/tag139.xml"/><Relationship Id="rId21" Type="http://schemas.openxmlformats.org/officeDocument/2006/relationships/notesSlide" Target="../notesSlides/notesSlide15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9" Type="http://schemas.openxmlformats.org/officeDocument/2006/relationships/tags" Target="../tags/tag155.xml"/><Relationship Id="rId18" Type="http://schemas.openxmlformats.org/officeDocument/2006/relationships/tags" Target="../tags/tag154.xml"/><Relationship Id="rId17" Type="http://schemas.openxmlformats.org/officeDocument/2006/relationships/tags" Target="../tags/tag153.xml"/><Relationship Id="rId16" Type="http://schemas.openxmlformats.org/officeDocument/2006/relationships/tags" Target="../tags/tag152.xml"/><Relationship Id="rId15" Type="http://schemas.openxmlformats.org/officeDocument/2006/relationships/tags" Target="../tags/tag151.xml"/><Relationship Id="rId14" Type="http://schemas.openxmlformats.org/officeDocument/2006/relationships/tags" Target="../tags/tag150.xml"/><Relationship Id="rId13" Type="http://schemas.openxmlformats.org/officeDocument/2006/relationships/tags" Target="../tags/tag149.xml"/><Relationship Id="rId12" Type="http://schemas.openxmlformats.org/officeDocument/2006/relationships/tags" Target="../tags/tag148.xml"/><Relationship Id="rId11" Type="http://schemas.openxmlformats.org/officeDocument/2006/relationships/tags" Target="../tags/tag147.xml"/><Relationship Id="rId10" Type="http://schemas.openxmlformats.org/officeDocument/2006/relationships/tags" Target="../tags/tag146.xml"/><Relationship Id="rId1" Type="http://schemas.openxmlformats.org/officeDocument/2006/relationships/tags" Target="../tags/tag137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63.xml"/><Relationship Id="rId8" Type="http://schemas.openxmlformats.org/officeDocument/2006/relationships/tags" Target="../tags/tag162.xml"/><Relationship Id="rId7" Type="http://schemas.openxmlformats.org/officeDocument/2006/relationships/tags" Target="../tags/tag161.xml"/><Relationship Id="rId6" Type="http://schemas.openxmlformats.org/officeDocument/2006/relationships/tags" Target="../tags/tag160.xml"/><Relationship Id="rId5" Type="http://schemas.openxmlformats.org/officeDocument/2006/relationships/image" Target="../media/image7.jpeg"/><Relationship Id="rId4" Type="http://schemas.openxmlformats.org/officeDocument/2006/relationships/tags" Target="../tags/tag159.xml"/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6" Type="http://schemas.openxmlformats.org/officeDocument/2006/relationships/notesSlide" Target="../notesSlides/notesSlide16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168.xml"/><Relationship Id="rId13" Type="http://schemas.openxmlformats.org/officeDocument/2006/relationships/tags" Target="../tags/tag167.xml"/><Relationship Id="rId12" Type="http://schemas.openxmlformats.org/officeDocument/2006/relationships/tags" Target="../tags/tag166.xml"/><Relationship Id="rId11" Type="http://schemas.openxmlformats.org/officeDocument/2006/relationships/tags" Target="../tags/tag165.xml"/><Relationship Id="rId10" Type="http://schemas.openxmlformats.org/officeDocument/2006/relationships/tags" Target="../tags/tag164.xml"/><Relationship Id="rId1" Type="http://schemas.openxmlformats.org/officeDocument/2006/relationships/tags" Target="../tags/tag15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3" Type="http://schemas.openxmlformats.org/officeDocument/2006/relationships/image" Target="../media/image8.jpeg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175.xml"/><Relationship Id="rId1" Type="http://schemas.openxmlformats.org/officeDocument/2006/relationships/tags" Target="../tags/tag174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3" Type="http://schemas.openxmlformats.org/officeDocument/2006/relationships/notesSlide" Target="../notesSlides/notesSlide3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6" Type="http://schemas.openxmlformats.org/officeDocument/2006/relationships/notesSlide" Target="../notesSlides/notesSlide4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43.xml"/><Relationship Id="rId13" Type="http://schemas.openxmlformats.org/officeDocument/2006/relationships/tags" Target="../tags/tag42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9" Type="http://schemas.openxmlformats.org/officeDocument/2006/relationships/notesSlide" Target="../notesSlides/notesSlide5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tags" Target="../tags/tag56.xml"/><Relationship Id="rId12" Type="http://schemas.openxmlformats.org/officeDocument/2006/relationships/tags" Target="../tags/tag55.xml"/><Relationship Id="rId11" Type="http://schemas.openxmlformats.org/officeDocument/2006/relationships/tags" Target="../tags/tag54.xml"/><Relationship Id="rId10" Type="http://schemas.openxmlformats.org/officeDocument/2006/relationships/tags" Target="../tags/tag53.xml"/><Relationship Id="rId1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标题 9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职  业  规  划  设  计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副标题 10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Autofit/>
          </a:bodyPr>
          <a:p>
            <a:r>
              <a:rPr lang="zh-CN" altLang="en-US" sz="3600" dirty="0"/>
              <a:t>计算机</a:t>
            </a:r>
            <a:r>
              <a:rPr lang="en-US" altLang="zh-CN" sz="3600" dirty="0"/>
              <a:t>1601  </a:t>
            </a:r>
            <a:r>
              <a:rPr lang="zh-CN" altLang="en-US" sz="3600" dirty="0"/>
              <a:t>张琳</a:t>
            </a:r>
            <a:endParaRPr lang="zh-CN" altLang="en-US" sz="3600" dirty="0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泪滴形 4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24674" y="2079581"/>
            <a:ext cx="949056" cy="949056"/>
          </a:xfrm>
          <a:custGeom>
            <a:avLst/>
            <a:gdLst>
              <a:gd name="T0" fmla="*/ 0 w 1905000"/>
              <a:gd name="T1" fmla="*/ 952500 h 1905000"/>
              <a:gd name="T2" fmla="*/ 952500 w 1905000"/>
              <a:gd name="T3" fmla="*/ 0 h 1905000"/>
              <a:gd name="T4" fmla="*/ 1905000 w 1905000"/>
              <a:gd name="T5" fmla="*/ 0 h 1905000"/>
              <a:gd name="T6" fmla="*/ 1905000 w 1905000"/>
              <a:gd name="T7" fmla="*/ 952500 h 1905000"/>
              <a:gd name="T8" fmla="*/ 952500 w 1905000"/>
              <a:gd name="T9" fmla="*/ 1905000 h 1905000"/>
              <a:gd name="T10" fmla="*/ 0 w 1905000"/>
              <a:gd name="T11" fmla="*/ 952500 h 1905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5000" h="1905000">
                <a:moveTo>
                  <a:pt x="0" y="952500"/>
                </a:moveTo>
                <a:cubicBezTo>
                  <a:pt x="0" y="426449"/>
                  <a:pt x="426449" y="0"/>
                  <a:pt x="952500" y="0"/>
                </a:cubicBezTo>
                <a:lnTo>
                  <a:pt x="1905000" y="0"/>
                </a:lnTo>
                <a:lnTo>
                  <a:pt x="1905000" y="952500"/>
                </a:lnTo>
                <a:cubicBezTo>
                  <a:pt x="1905000" y="1478551"/>
                  <a:pt x="1478551" y="1905000"/>
                  <a:pt x="952500" y="1905000"/>
                </a:cubicBezTo>
                <a:cubicBezTo>
                  <a:pt x="426449" y="1905000"/>
                  <a:pt x="0" y="1478551"/>
                  <a:pt x="0" y="952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en-US" altLang="zh-CN" sz="2800"/>
              <a:t>01</a:t>
            </a:r>
            <a:endParaRPr lang="zh-CN" altLang="en-US" sz="2800"/>
          </a:p>
        </p:txBody>
      </p:sp>
      <p:sp>
        <p:nvSpPr>
          <p:cNvPr id="7" name="泪滴形 4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24674" y="3537719"/>
            <a:ext cx="949056" cy="949056"/>
          </a:xfrm>
          <a:custGeom>
            <a:avLst/>
            <a:gdLst>
              <a:gd name="T0" fmla="*/ 0 w 1905000"/>
              <a:gd name="T1" fmla="*/ 952500 h 1905000"/>
              <a:gd name="T2" fmla="*/ 952500 w 1905000"/>
              <a:gd name="T3" fmla="*/ 0 h 1905000"/>
              <a:gd name="T4" fmla="*/ 1905000 w 1905000"/>
              <a:gd name="T5" fmla="*/ 0 h 1905000"/>
              <a:gd name="T6" fmla="*/ 1905000 w 1905000"/>
              <a:gd name="T7" fmla="*/ 952500 h 1905000"/>
              <a:gd name="T8" fmla="*/ 952500 w 1905000"/>
              <a:gd name="T9" fmla="*/ 1905000 h 1905000"/>
              <a:gd name="T10" fmla="*/ 0 w 1905000"/>
              <a:gd name="T11" fmla="*/ 952500 h 1905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5000" h="1905000">
                <a:moveTo>
                  <a:pt x="0" y="952500"/>
                </a:moveTo>
                <a:cubicBezTo>
                  <a:pt x="0" y="426449"/>
                  <a:pt x="426449" y="0"/>
                  <a:pt x="952500" y="0"/>
                </a:cubicBezTo>
                <a:lnTo>
                  <a:pt x="1905000" y="0"/>
                </a:lnTo>
                <a:lnTo>
                  <a:pt x="1905000" y="952500"/>
                </a:lnTo>
                <a:cubicBezTo>
                  <a:pt x="1905000" y="1478551"/>
                  <a:pt x="1478551" y="1905000"/>
                  <a:pt x="952500" y="1905000"/>
                </a:cubicBezTo>
                <a:cubicBezTo>
                  <a:pt x="426449" y="1905000"/>
                  <a:pt x="0" y="1478551"/>
                  <a:pt x="0" y="952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en-US" altLang="zh-CN" sz="2800"/>
              <a:t>02</a:t>
            </a:r>
            <a:endParaRPr lang="zh-CN" altLang="en-US" sz="2800"/>
          </a:p>
        </p:txBody>
      </p:sp>
      <p:sp>
        <p:nvSpPr>
          <p:cNvPr id="9" name="泪滴形 4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24674" y="4995857"/>
            <a:ext cx="949056" cy="949056"/>
          </a:xfrm>
          <a:custGeom>
            <a:avLst/>
            <a:gdLst>
              <a:gd name="T0" fmla="*/ 0 w 1905000"/>
              <a:gd name="T1" fmla="*/ 952500 h 1905000"/>
              <a:gd name="T2" fmla="*/ 952500 w 1905000"/>
              <a:gd name="T3" fmla="*/ 0 h 1905000"/>
              <a:gd name="T4" fmla="*/ 1905000 w 1905000"/>
              <a:gd name="T5" fmla="*/ 0 h 1905000"/>
              <a:gd name="T6" fmla="*/ 1905000 w 1905000"/>
              <a:gd name="T7" fmla="*/ 952500 h 1905000"/>
              <a:gd name="T8" fmla="*/ 952500 w 1905000"/>
              <a:gd name="T9" fmla="*/ 1905000 h 1905000"/>
              <a:gd name="T10" fmla="*/ 0 w 1905000"/>
              <a:gd name="T11" fmla="*/ 952500 h 1905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5000" h="1905000">
                <a:moveTo>
                  <a:pt x="0" y="952500"/>
                </a:moveTo>
                <a:cubicBezTo>
                  <a:pt x="0" y="426449"/>
                  <a:pt x="426449" y="0"/>
                  <a:pt x="952500" y="0"/>
                </a:cubicBezTo>
                <a:lnTo>
                  <a:pt x="1905000" y="0"/>
                </a:lnTo>
                <a:lnTo>
                  <a:pt x="1905000" y="952500"/>
                </a:lnTo>
                <a:cubicBezTo>
                  <a:pt x="1905000" y="1478551"/>
                  <a:pt x="1478551" y="1905000"/>
                  <a:pt x="952500" y="1905000"/>
                </a:cubicBezTo>
                <a:cubicBezTo>
                  <a:pt x="426449" y="1905000"/>
                  <a:pt x="0" y="1478551"/>
                  <a:pt x="0" y="952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en-US" altLang="zh-CN" sz="2800"/>
              <a:t>03</a:t>
            </a:r>
            <a:endParaRPr lang="zh-CN" altLang="en-US" sz="2800"/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规划背景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5209580" y="2098151"/>
            <a:ext cx="2734270" cy="828042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defRPr sz="2400"/>
            </a:lvl1pPr>
          </a:lstStyle>
          <a:p>
            <a:r>
              <a:rPr lang="zh-CN" altLang="en-US" dirty="0">
                <a:sym typeface="+mn-ea"/>
              </a:rPr>
              <a:t>国家政策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11" name="文本框 10"/>
          <p:cNvSpPr txBox="1"/>
          <p:nvPr>
            <p:custDataLst>
              <p:tags r:id="rId6"/>
            </p:custDataLst>
          </p:nvPr>
        </p:nvSpPr>
        <p:spPr>
          <a:xfrm>
            <a:off x="5209580" y="3556289"/>
            <a:ext cx="2734270" cy="828042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defRPr sz="2400"/>
            </a:lvl1pPr>
          </a:lstStyle>
          <a:p>
            <a:r>
              <a:rPr lang="zh-CN" altLang="en-US" dirty="0"/>
              <a:t>学校重视</a:t>
            </a:r>
            <a:endParaRPr lang="zh-CN" altLang="en-US" dirty="0"/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5209580" y="5014426"/>
            <a:ext cx="2734270" cy="828042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defRPr sz="2400"/>
            </a:lvl1pPr>
          </a:lstStyle>
          <a:p>
            <a:r>
              <a:rPr lang="zh-CN" altLang="en-US" dirty="0"/>
              <a:t>家庭支持</a:t>
            </a:r>
            <a:endParaRPr lang="zh-CN" altLang="en-US" dirty="0"/>
          </a:p>
        </p:txBody>
      </p:sp>
    </p:spTree>
    <p:custDataLst>
      <p:tags r:id="rId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470" y="457200"/>
            <a:ext cx="4165200" cy="1600200"/>
          </a:xfrm>
        </p:spPr>
        <p:txBody>
          <a:bodyPr/>
          <a:lstStyle/>
          <a:p>
            <a:br>
              <a:rPr lang="zh-CN" altLang="en-US" dirty="0"/>
            </a:br>
            <a:r>
              <a:rPr lang="zh-CN" altLang="en-US" dirty="0"/>
              <a:t>个人分析：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839470" y="1118235"/>
            <a:ext cx="5073650" cy="5100320"/>
          </a:xfrm>
        </p:spPr>
        <p:txBody>
          <a:bodyPr/>
          <a:lstStyle/>
          <a:p>
            <a:endParaRPr lang="zh-CN" altLang="en-US" sz="2400" dirty="0"/>
          </a:p>
          <a:p>
            <a:r>
              <a:rPr lang="zh-CN" altLang="en-US" sz="2800" dirty="0">
                <a:latin typeface="等线" panose="02010600030101010101" charset="-122"/>
                <a:ea typeface="等线" panose="02010600030101010101" charset="-122"/>
              </a:rPr>
              <a:t>性格</a:t>
            </a:r>
            <a:r>
              <a:rPr lang="zh-CN" altLang="en-US" sz="2400" dirty="0"/>
              <a:t>：</a:t>
            </a:r>
            <a:r>
              <a:rPr lang="zh-CN" altLang="en-US" sz="2400">
                <a:sym typeface="+mn-ea"/>
              </a:rPr>
              <a:t>猎奇       细致     </a:t>
            </a:r>
            <a:endParaRPr lang="zh-CN" altLang="en-US" sz="2400"/>
          </a:p>
          <a:p>
            <a:r>
              <a:rPr lang="zh-CN" altLang="en-US" sz="2400">
                <a:sym typeface="+mn-ea"/>
              </a:rPr>
              <a:t>            肯钻研    有野心</a:t>
            </a:r>
            <a:endParaRPr lang="zh-CN" altLang="en-US" sz="2400"/>
          </a:p>
          <a:p>
            <a:r>
              <a:rPr lang="zh-CN" altLang="en-US" sz="2400">
                <a:sym typeface="+mn-ea"/>
              </a:rPr>
              <a:t>            集体荣誉感强  </a:t>
            </a:r>
            <a:endParaRPr lang="zh-CN" altLang="en-US" sz="2400">
              <a:sym typeface="+mn-ea"/>
            </a:endParaRPr>
          </a:p>
          <a:p>
            <a:r>
              <a:rPr lang="zh-CN" altLang="en-US" sz="2400">
                <a:sym typeface="+mn-ea"/>
              </a:rPr>
              <a:t>            但有时候会粗心，有点浮躁</a:t>
            </a:r>
            <a:endParaRPr lang="zh-CN" altLang="en-US" sz="2400">
              <a:sym typeface="+mn-ea"/>
            </a:endParaRPr>
          </a:p>
          <a:p>
            <a:endParaRPr lang="zh-CN" altLang="en-US" sz="2400">
              <a:sym typeface="+mn-ea"/>
            </a:endParaRPr>
          </a:p>
          <a:p>
            <a:endParaRPr lang="zh-CN" altLang="en-US" sz="2400">
              <a:sym typeface="+mn-ea"/>
            </a:endParaRPr>
          </a:p>
          <a:p>
            <a:endParaRPr lang="zh-CN" altLang="en-US" sz="2400">
              <a:sym typeface="+mn-ea"/>
            </a:endParaRPr>
          </a:p>
          <a:p>
            <a:endParaRPr lang="zh-CN" altLang="en-US" sz="2400">
              <a:sym typeface="+mn-ea"/>
            </a:endParaRPr>
          </a:p>
          <a:p>
            <a:endParaRPr lang="zh-CN" altLang="en-US" sz="2400">
              <a:sym typeface="+mn-ea"/>
            </a:endParaRPr>
          </a:p>
          <a:p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839470" y="4119880"/>
            <a:ext cx="5191760" cy="1981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等线" panose="02010600030101010101" charset="-122"/>
                <a:ea typeface="等线" panose="02010600030101010101" charset="-122"/>
              </a:rPr>
              <a:t>能力</a:t>
            </a:r>
            <a:r>
              <a:rPr lang="zh-CN" altLang="en-US" sz="2400"/>
              <a:t>：发散性思维    辩证性思维</a:t>
            </a:r>
            <a:endParaRPr lang="zh-CN" altLang="en-US" sz="2400"/>
          </a:p>
          <a:p>
            <a:r>
              <a:rPr lang="zh-CN" altLang="en-US" sz="2400"/>
              <a:t>           </a:t>
            </a:r>
            <a:endParaRPr lang="zh-CN" altLang="en-US" sz="2400"/>
          </a:p>
          <a:p>
            <a:r>
              <a:rPr lang="zh-CN" altLang="en-US" sz="2400"/>
              <a:t>            团队协作能力   自学能力较好  </a:t>
            </a:r>
            <a:endParaRPr lang="zh-CN" altLang="en-US" sz="2400"/>
          </a:p>
          <a:p>
            <a:r>
              <a:rPr lang="zh-CN" altLang="en-US" sz="2400"/>
              <a:t>           </a:t>
            </a:r>
            <a:endParaRPr lang="zh-CN" altLang="en-US" sz="2400"/>
          </a:p>
          <a:p>
            <a:r>
              <a:rPr lang="zh-CN" altLang="en-US" sz="2400"/>
              <a:t>            但管理能力等有待增强 </a:t>
            </a:r>
            <a:endParaRPr lang="zh-CN" altLang="en-US" sz="2400"/>
          </a:p>
        </p:txBody>
      </p:sp>
      <p:pic>
        <p:nvPicPr>
          <p:cNvPr id="5" name="图片占位符 4" descr="t01263747e21325f21c"/>
          <p:cNvPicPr>
            <a:picLocks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6813550" y="639445"/>
            <a:ext cx="4207510" cy="5579110"/>
          </a:xfrm>
          <a:prstGeom prst="rect">
            <a:avLst/>
          </a:prstGeom>
          <a:ln>
            <a:solidFill>
              <a:schemeClr val="accent1">
                <a:alpha val="57000"/>
              </a:schemeClr>
            </a:solidFill>
          </a:ln>
        </p:spPr>
      </p:pic>
    </p:spTree>
    <p:custDataLst>
      <p:tags r:id="rId4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1"/>
            </p:custDataLst>
          </p:nvPr>
        </p:nvSpPr>
        <p:spPr>
          <a:xfrm rot="675137">
            <a:off x="3493781" y="2022941"/>
            <a:ext cx="5884256" cy="3176485"/>
          </a:xfrm>
          <a:custGeom>
            <a:avLst/>
            <a:gdLst>
              <a:gd name="connsiteX0" fmla="*/ 779489 w 5921115"/>
              <a:gd name="connsiteY0" fmla="*/ 0 h 3417757"/>
              <a:gd name="connsiteX1" fmla="*/ 4467069 w 5921115"/>
              <a:gd name="connsiteY1" fmla="*/ 2368445 h 3417757"/>
              <a:gd name="connsiteX2" fmla="*/ 4272197 w 5921115"/>
              <a:gd name="connsiteY2" fmla="*/ 1948721 h 3417757"/>
              <a:gd name="connsiteX3" fmla="*/ 5921115 w 5921115"/>
              <a:gd name="connsiteY3" fmla="*/ 2908091 h 3417757"/>
              <a:gd name="connsiteX4" fmla="*/ 4197246 w 5921115"/>
              <a:gd name="connsiteY4" fmla="*/ 3417757 h 3417757"/>
              <a:gd name="connsiteX5" fmla="*/ 4332158 w 5921115"/>
              <a:gd name="connsiteY5" fmla="*/ 3177914 h 3417757"/>
              <a:gd name="connsiteX6" fmla="*/ 0 w 5921115"/>
              <a:gd name="connsiteY6" fmla="*/ 1334124 h 3417757"/>
              <a:gd name="connsiteX7" fmla="*/ 779489 w 5921115"/>
              <a:gd name="connsiteY7" fmla="*/ 0 h 3417757"/>
              <a:gd name="connsiteX0-1" fmla="*/ 0 w 5141626"/>
              <a:gd name="connsiteY0-2" fmla="*/ 0 h 3417757"/>
              <a:gd name="connsiteX1-3" fmla="*/ 3687580 w 5141626"/>
              <a:gd name="connsiteY1-4" fmla="*/ 2368445 h 3417757"/>
              <a:gd name="connsiteX2-5" fmla="*/ 3492708 w 5141626"/>
              <a:gd name="connsiteY2-6" fmla="*/ 1948721 h 3417757"/>
              <a:gd name="connsiteX3-7" fmla="*/ 5141626 w 5141626"/>
              <a:gd name="connsiteY3-8" fmla="*/ 2908091 h 3417757"/>
              <a:gd name="connsiteX4-9" fmla="*/ 3417757 w 5141626"/>
              <a:gd name="connsiteY4-10" fmla="*/ 3417757 h 3417757"/>
              <a:gd name="connsiteX5-11" fmla="*/ 3552669 w 5141626"/>
              <a:gd name="connsiteY5-12" fmla="*/ 3177914 h 3417757"/>
              <a:gd name="connsiteX6-13" fmla="*/ 0 w 5141626"/>
              <a:gd name="connsiteY6-14" fmla="*/ 0 h 3417757"/>
              <a:gd name="connsiteX0-15" fmla="*/ 0 w 5981075"/>
              <a:gd name="connsiteY0-16" fmla="*/ 0 h 3492708"/>
              <a:gd name="connsiteX1-17" fmla="*/ 4527029 w 5981075"/>
              <a:gd name="connsiteY1-18" fmla="*/ 2443396 h 3492708"/>
              <a:gd name="connsiteX2-19" fmla="*/ 4332157 w 5981075"/>
              <a:gd name="connsiteY2-20" fmla="*/ 2023672 h 3492708"/>
              <a:gd name="connsiteX3-21" fmla="*/ 5981075 w 5981075"/>
              <a:gd name="connsiteY3-22" fmla="*/ 2983042 h 3492708"/>
              <a:gd name="connsiteX4-23" fmla="*/ 4257206 w 5981075"/>
              <a:gd name="connsiteY4-24" fmla="*/ 3492708 h 3492708"/>
              <a:gd name="connsiteX5-25" fmla="*/ 4392118 w 5981075"/>
              <a:gd name="connsiteY5-26" fmla="*/ 3252865 h 3492708"/>
              <a:gd name="connsiteX6-27" fmla="*/ 0 w 5981075"/>
              <a:gd name="connsiteY6-28" fmla="*/ 0 h 3492708"/>
              <a:gd name="connsiteX0-29" fmla="*/ 0 w 5681271"/>
              <a:gd name="connsiteY0-30" fmla="*/ 0 h 3402767"/>
              <a:gd name="connsiteX1-31" fmla="*/ 4227225 w 5681271"/>
              <a:gd name="connsiteY1-32" fmla="*/ 2353455 h 3402767"/>
              <a:gd name="connsiteX2-33" fmla="*/ 4032353 w 5681271"/>
              <a:gd name="connsiteY2-34" fmla="*/ 1933731 h 3402767"/>
              <a:gd name="connsiteX3-35" fmla="*/ 5681271 w 5681271"/>
              <a:gd name="connsiteY3-36" fmla="*/ 2893101 h 3402767"/>
              <a:gd name="connsiteX4-37" fmla="*/ 3957402 w 5681271"/>
              <a:gd name="connsiteY4-38" fmla="*/ 3402767 h 3402767"/>
              <a:gd name="connsiteX5-39" fmla="*/ 4092314 w 5681271"/>
              <a:gd name="connsiteY5-40" fmla="*/ 3162924 h 3402767"/>
              <a:gd name="connsiteX6-41" fmla="*/ 0 w 5681271"/>
              <a:gd name="connsiteY6-42" fmla="*/ 0 h 3402767"/>
              <a:gd name="connsiteX0-43" fmla="*/ 80997 w 5762268"/>
              <a:gd name="connsiteY0-44" fmla="*/ 0 h 3402767"/>
              <a:gd name="connsiteX1-45" fmla="*/ 4308222 w 5762268"/>
              <a:gd name="connsiteY1-46" fmla="*/ 2353455 h 3402767"/>
              <a:gd name="connsiteX2-47" fmla="*/ 4113350 w 5762268"/>
              <a:gd name="connsiteY2-48" fmla="*/ 1933731 h 3402767"/>
              <a:gd name="connsiteX3-49" fmla="*/ 5762268 w 5762268"/>
              <a:gd name="connsiteY3-50" fmla="*/ 2893101 h 3402767"/>
              <a:gd name="connsiteX4-51" fmla="*/ 4038399 w 5762268"/>
              <a:gd name="connsiteY4-52" fmla="*/ 3402767 h 3402767"/>
              <a:gd name="connsiteX5-53" fmla="*/ 4173311 w 5762268"/>
              <a:gd name="connsiteY5-54" fmla="*/ 3162924 h 3402767"/>
              <a:gd name="connsiteX6-55" fmla="*/ 80997 w 5762268"/>
              <a:gd name="connsiteY6-56" fmla="*/ 0 h 3402767"/>
              <a:gd name="connsiteX0-57" fmla="*/ 80997 w 5762268"/>
              <a:gd name="connsiteY0-58" fmla="*/ 0 h 3402767"/>
              <a:gd name="connsiteX1-59" fmla="*/ 4308222 w 5762268"/>
              <a:gd name="connsiteY1-60" fmla="*/ 2353455 h 3402767"/>
              <a:gd name="connsiteX2-61" fmla="*/ 4113350 w 5762268"/>
              <a:gd name="connsiteY2-62" fmla="*/ 1933731 h 3402767"/>
              <a:gd name="connsiteX3-63" fmla="*/ 5762268 w 5762268"/>
              <a:gd name="connsiteY3-64" fmla="*/ 2893101 h 3402767"/>
              <a:gd name="connsiteX4-65" fmla="*/ 4038399 w 5762268"/>
              <a:gd name="connsiteY4-66" fmla="*/ 3402767 h 3402767"/>
              <a:gd name="connsiteX5-67" fmla="*/ 4173311 w 5762268"/>
              <a:gd name="connsiteY5-68" fmla="*/ 3162924 h 3402767"/>
              <a:gd name="connsiteX6-69" fmla="*/ 80997 w 5762268"/>
              <a:gd name="connsiteY6-70" fmla="*/ 0 h 3402767"/>
              <a:gd name="connsiteX0-71" fmla="*/ 104443 w 5785714"/>
              <a:gd name="connsiteY0-72" fmla="*/ 0 h 3402767"/>
              <a:gd name="connsiteX1-73" fmla="*/ 4331668 w 5785714"/>
              <a:gd name="connsiteY1-74" fmla="*/ 2353455 h 3402767"/>
              <a:gd name="connsiteX2-75" fmla="*/ 4136796 w 5785714"/>
              <a:gd name="connsiteY2-76" fmla="*/ 1933731 h 3402767"/>
              <a:gd name="connsiteX3-77" fmla="*/ 5785714 w 5785714"/>
              <a:gd name="connsiteY3-78" fmla="*/ 2893101 h 3402767"/>
              <a:gd name="connsiteX4-79" fmla="*/ 4061845 w 5785714"/>
              <a:gd name="connsiteY4-80" fmla="*/ 3402767 h 3402767"/>
              <a:gd name="connsiteX5-81" fmla="*/ 4196757 w 5785714"/>
              <a:gd name="connsiteY5-82" fmla="*/ 3162924 h 3402767"/>
              <a:gd name="connsiteX6-83" fmla="*/ 104443 w 5785714"/>
              <a:gd name="connsiteY6-84" fmla="*/ 0 h 3402767"/>
              <a:gd name="connsiteX0-85" fmla="*/ 104443 w 5785714"/>
              <a:gd name="connsiteY0-86" fmla="*/ 0 h 3402767"/>
              <a:gd name="connsiteX1-87" fmla="*/ 4331668 w 5785714"/>
              <a:gd name="connsiteY1-88" fmla="*/ 2353455 h 3402767"/>
              <a:gd name="connsiteX2-89" fmla="*/ 4136796 w 5785714"/>
              <a:gd name="connsiteY2-90" fmla="*/ 1933731 h 3402767"/>
              <a:gd name="connsiteX3-91" fmla="*/ 5785714 w 5785714"/>
              <a:gd name="connsiteY3-92" fmla="*/ 2893101 h 3402767"/>
              <a:gd name="connsiteX4-93" fmla="*/ 4061845 w 5785714"/>
              <a:gd name="connsiteY4-94" fmla="*/ 3402767 h 3402767"/>
              <a:gd name="connsiteX5-95" fmla="*/ 4196757 w 5785714"/>
              <a:gd name="connsiteY5-96" fmla="*/ 3162924 h 3402767"/>
              <a:gd name="connsiteX6-97" fmla="*/ 104443 w 5785714"/>
              <a:gd name="connsiteY6-98" fmla="*/ 0 h 3402767"/>
              <a:gd name="connsiteX0-99" fmla="*/ 104443 w 5785714"/>
              <a:gd name="connsiteY0-100" fmla="*/ 0 h 3402767"/>
              <a:gd name="connsiteX1-101" fmla="*/ 4331668 w 5785714"/>
              <a:gd name="connsiteY1-102" fmla="*/ 2353455 h 3402767"/>
              <a:gd name="connsiteX2-103" fmla="*/ 4136796 w 5785714"/>
              <a:gd name="connsiteY2-104" fmla="*/ 1933731 h 3402767"/>
              <a:gd name="connsiteX3-105" fmla="*/ 5785714 w 5785714"/>
              <a:gd name="connsiteY3-106" fmla="*/ 2893101 h 3402767"/>
              <a:gd name="connsiteX4-107" fmla="*/ 4061845 w 5785714"/>
              <a:gd name="connsiteY4-108" fmla="*/ 3402767 h 3402767"/>
              <a:gd name="connsiteX5-109" fmla="*/ 4196757 w 5785714"/>
              <a:gd name="connsiteY5-110" fmla="*/ 3162924 h 3402767"/>
              <a:gd name="connsiteX6-111" fmla="*/ 104443 w 5785714"/>
              <a:gd name="connsiteY6-112" fmla="*/ 0 h 3402767"/>
              <a:gd name="connsiteX0-113" fmla="*/ 104443 w 5785714"/>
              <a:gd name="connsiteY0-114" fmla="*/ 0 h 3402767"/>
              <a:gd name="connsiteX1-115" fmla="*/ 4331668 w 5785714"/>
              <a:gd name="connsiteY1-116" fmla="*/ 2353455 h 3402767"/>
              <a:gd name="connsiteX2-117" fmla="*/ 4136796 w 5785714"/>
              <a:gd name="connsiteY2-118" fmla="*/ 1933731 h 3402767"/>
              <a:gd name="connsiteX3-119" fmla="*/ 5785714 w 5785714"/>
              <a:gd name="connsiteY3-120" fmla="*/ 2893101 h 3402767"/>
              <a:gd name="connsiteX4-121" fmla="*/ 4061845 w 5785714"/>
              <a:gd name="connsiteY4-122" fmla="*/ 3402767 h 3402767"/>
              <a:gd name="connsiteX5-123" fmla="*/ 4196757 w 5785714"/>
              <a:gd name="connsiteY5-124" fmla="*/ 3162924 h 3402767"/>
              <a:gd name="connsiteX6-125" fmla="*/ 104443 w 5785714"/>
              <a:gd name="connsiteY6-126" fmla="*/ 0 h 3402767"/>
              <a:gd name="connsiteX0-127" fmla="*/ 112618 w 5569036"/>
              <a:gd name="connsiteY0-128" fmla="*/ 0 h 2908092"/>
              <a:gd name="connsiteX1-129" fmla="*/ 4114990 w 5569036"/>
              <a:gd name="connsiteY1-130" fmla="*/ 1858780 h 2908092"/>
              <a:gd name="connsiteX2-131" fmla="*/ 3920118 w 5569036"/>
              <a:gd name="connsiteY2-132" fmla="*/ 1439056 h 2908092"/>
              <a:gd name="connsiteX3-133" fmla="*/ 5569036 w 5569036"/>
              <a:gd name="connsiteY3-134" fmla="*/ 2398426 h 2908092"/>
              <a:gd name="connsiteX4-135" fmla="*/ 3845167 w 5569036"/>
              <a:gd name="connsiteY4-136" fmla="*/ 2908092 h 2908092"/>
              <a:gd name="connsiteX5-137" fmla="*/ 3980079 w 5569036"/>
              <a:gd name="connsiteY5-138" fmla="*/ 2668249 h 2908092"/>
              <a:gd name="connsiteX6-139" fmla="*/ 112618 w 5569036"/>
              <a:gd name="connsiteY6-140" fmla="*/ 0 h 2908092"/>
              <a:gd name="connsiteX0-141" fmla="*/ 113207 w 5554634"/>
              <a:gd name="connsiteY0-142" fmla="*/ 0 h 3087974"/>
              <a:gd name="connsiteX1-143" fmla="*/ 4100588 w 5554634"/>
              <a:gd name="connsiteY1-144" fmla="*/ 2038662 h 3087974"/>
              <a:gd name="connsiteX2-145" fmla="*/ 3905716 w 5554634"/>
              <a:gd name="connsiteY2-146" fmla="*/ 1618938 h 3087974"/>
              <a:gd name="connsiteX3-147" fmla="*/ 5554634 w 5554634"/>
              <a:gd name="connsiteY3-148" fmla="*/ 2578308 h 3087974"/>
              <a:gd name="connsiteX4-149" fmla="*/ 3830765 w 5554634"/>
              <a:gd name="connsiteY4-150" fmla="*/ 3087974 h 3087974"/>
              <a:gd name="connsiteX5-151" fmla="*/ 3965677 w 5554634"/>
              <a:gd name="connsiteY5-152" fmla="*/ 2848131 h 3087974"/>
              <a:gd name="connsiteX6-153" fmla="*/ 113207 w 5554634"/>
              <a:gd name="connsiteY6-154" fmla="*/ 0 h 3087974"/>
              <a:gd name="connsiteX0-155" fmla="*/ 113207 w 5554634"/>
              <a:gd name="connsiteY0-156" fmla="*/ 0 h 3087974"/>
              <a:gd name="connsiteX1-157" fmla="*/ 4100588 w 5554634"/>
              <a:gd name="connsiteY1-158" fmla="*/ 2038662 h 3087974"/>
              <a:gd name="connsiteX2-159" fmla="*/ 3905716 w 5554634"/>
              <a:gd name="connsiteY2-160" fmla="*/ 1618938 h 3087974"/>
              <a:gd name="connsiteX3-161" fmla="*/ 5554634 w 5554634"/>
              <a:gd name="connsiteY3-162" fmla="*/ 2578308 h 3087974"/>
              <a:gd name="connsiteX4-163" fmla="*/ 3830765 w 5554634"/>
              <a:gd name="connsiteY4-164" fmla="*/ 3087974 h 3087974"/>
              <a:gd name="connsiteX5-165" fmla="*/ 3965677 w 5554634"/>
              <a:gd name="connsiteY5-166" fmla="*/ 2848131 h 3087974"/>
              <a:gd name="connsiteX6-167" fmla="*/ 113207 w 5554634"/>
              <a:gd name="connsiteY6-168" fmla="*/ 0 h 3087974"/>
              <a:gd name="connsiteX0-169" fmla="*/ 113207 w 5719525"/>
              <a:gd name="connsiteY0-170" fmla="*/ 0 h 3087974"/>
              <a:gd name="connsiteX1-171" fmla="*/ 4100588 w 5719525"/>
              <a:gd name="connsiteY1-172" fmla="*/ 2038662 h 3087974"/>
              <a:gd name="connsiteX2-173" fmla="*/ 3905716 w 5719525"/>
              <a:gd name="connsiteY2-174" fmla="*/ 1618938 h 3087974"/>
              <a:gd name="connsiteX3-175" fmla="*/ 5719525 w 5719525"/>
              <a:gd name="connsiteY3-176" fmla="*/ 2323475 h 3087974"/>
              <a:gd name="connsiteX4-177" fmla="*/ 3830765 w 5719525"/>
              <a:gd name="connsiteY4-178" fmla="*/ 3087974 h 3087974"/>
              <a:gd name="connsiteX5-179" fmla="*/ 3965677 w 5719525"/>
              <a:gd name="connsiteY5-180" fmla="*/ 2848131 h 3087974"/>
              <a:gd name="connsiteX6-181" fmla="*/ 113207 w 5719525"/>
              <a:gd name="connsiteY6-182" fmla="*/ 0 h 3087974"/>
              <a:gd name="connsiteX0-183" fmla="*/ 113207 w 5719525"/>
              <a:gd name="connsiteY0-184" fmla="*/ 0 h 3087974"/>
              <a:gd name="connsiteX1-185" fmla="*/ 4100588 w 5719525"/>
              <a:gd name="connsiteY1-186" fmla="*/ 2038662 h 3087974"/>
              <a:gd name="connsiteX2-187" fmla="*/ 3920706 w 5719525"/>
              <a:gd name="connsiteY2-188" fmla="*/ 1783830 h 3087974"/>
              <a:gd name="connsiteX3-189" fmla="*/ 5719525 w 5719525"/>
              <a:gd name="connsiteY3-190" fmla="*/ 2323475 h 3087974"/>
              <a:gd name="connsiteX4-191" fmla="*/ 3830765 w 5719525"/>
              <a:gd name="connsiteY4-192" fmla="*/ 3087974 h 3087974"/>
              <a:gd name="connsiteX5-193" fmla="*/ 3965677 w 5719525"/>
              <a:gd name="connsiteY5-194" fmla="*/ 2848131 h 3087974"/>
              <a:gd name="connsiteX6-195" fmla="*/ 113207 w 5719525"/>
              <a:gd name="connsiteY6-196" fmla="*/ 0 h 3087974"/>
            </a:gdLst>
            <a:ahLst/>
            <a:cxnLst>
              <a:cxn ang="0">
                <a:pos x="connsiteX0-183" y="connsiteY0-184"/>
              </a:cxn>
              <a:cxn ang="0">
                <a:pos x="connsiteX1-185" y="connsiteY1-186"/>
              </a:cxn>
              <a:cxn ang="0">
                <a:pos x="connsiteX2-187" y="connsiteY2-188"/>
              </a:cxn>
              <a:cxn ang="0">
                <a:pos x="connsiteX3-189" y="connsiteY3-190"/>
              </a:cxn>
              <a:cxn ang="0">
                <a:pos x="connsiteX4-191" y="connsiteY4-192"/>
              </a:cxn>
              <a:cxn ang="0">
                <a:pos x="connsiteX5-193" y="connsiteY5-194"/>
              </a:cxn>
              <a:cxn ang="0">
                <a:pos x="connsiteX6-195" y="connsiteY6-196"/>
              </a:cxn>
            </a:cxnLst>
            <a:rect l="l" t="t" r="r" b="b"/>
            <a:pathLst>
              <a:path w="5719525" h="3087974">
                <a:moveTo>
                  <a:pt x="113207" y="0"/>
                </a:moveTo>
                <a:cubicBezTo>
                  <a:pt x="-366479" y="1189219"/>
                  <a:pt x="2406699" y="2603292"/>
                  <a:pt x="4100588" y="2038662"/>
                </a:cubicBezTo>
                <a:lnTo>
                  <a:pt x="3920706" y="1783830"/>
                </a:lnTo>
                <a:lnTo>
                  <a:pt x="5719525" y="2323475"/>
                </a:lnTo>
                <a:lnTo>
                  <a:pt x="3830765" y="3087974"/>
                </a:lnTo>
                <a:lnTo>
                  <a:pt x="3965677" y="2848131"/>
                </a:lnTo>
                <a:cubicBezTo>
                  <a:pt x="1687172" y="2933075"/>
                  <a:pt x="-531370" y="1249180"/>
                  <a:pt x="113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 bwMode="auto">
          <a:xfrm>
            <a:off x="4585055" y="3386604"/>
            <a:ext cx="752550" cy="7525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椭圆 11"/>
          <p:cNvSpPr/>
          <p:nvPr>
            <p:custDataLst>
              <p:tags r:id="rId3"/>
            </p:custDataLst>
          </p:nvPr>
        </p:nvSpPr>
        <p:spPr bwMode="auto">
          <a:xfrm>
            <a:off x="4657883" y="3459431"/>
            <a:ext cx="606894" cy="606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椭圆 12"/>
          <p:cNvSpPr/>
          <p:nvPr>
            <p:custDataLst>
              <p:tags r:id="rId4"/>
            </p:custDataLst>
          </p:nvPr>
        </p:nvSpPr>
        <p:spPr bwMode="auto">
          <a:xfrm>
            <a:off x="4738179" y="3539728"/>
            <a:ext cx="446302" cy="446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职业规划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5410433" y="2876082"/>
            <a:ext cx="3011720" cy="886796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defPPr>
              <a:defRPr lang="zh-CN"/>
            </a:defPPr>
          </a:lstStyle>
          <a:p>
            <a:r>
              <a:rPr lang="zh-CN" altLang="en-US" sz="2000" dirty="0">
                <a:sym typeface="+mn-ea"/>
              </a:rPr>
              <a:t>大二掌握算法，数据库，</a:t>
            </a:r>
            <a:r>
              <a:rPr lang="en-US" altLang="zh-CN" sz="2000" dirty="0">
                <a:sym typeface="+mn-ea"/>
              </a:rPr>
              <a:t>c</a:t>
            </a:r>
            <a:r>
              <a:rPr lang="zh-CN" altLang="en-US" sz="2000" dirty="0">
                <a:sym typeface="+mn-ea"/>
              </a:rPr>
              <a:t>语言，</a:t>
            </a:r>
            <a:r>
              <a:rPr lang="en-US" altLang="zh-CN" sz="2000" dirty="0">
                <a:sym typeface="+mn-ea"/>
              </a:rPr>
              <a:t>Java</a:t>
            </a:r>
            <a:endParaRPr lang="en-US" altLang="zh-CN" sz="2000" dirty="0">
              <a:sym typeface="+mn-ea"/>
            </a:endParaRPr>
          </a:p>
          <a:p>
            <a:r>
              <a:rPr lang="zh-CN" altLang="en-US" sz="2000" dirty="0">
                <a:sym typeface="+mn-ea"/>
              </a:rPr>
              <a:t>多参加比赛，进一步提升管理能力，</a:t>
            </a:r>
            <a:endParaRPr lang="zh-CN" altLang="en-US" sz="2000" dirty="0">
              <a:sym typeface="+mn-ea"/>
            </a:endParaRPr>
          </a:p>
          <a:p>
            <a:r>
              <a:rPr lang="zh-CN" altLang="en-US" sz="2000" dirty="0">
                <a:sym typeface="+mn-ea"/>
              </a:rPr>
              <a:t>参加公益活动，结交志同道合好友</a:t>
            </a:r>
            <a:endParaRPr lang="zh-CN" altLang="en-US" sz="2000" dirty="0"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1"/>
            </p:custDataLst>
          </p:nvPr>
        </p:nvSpPr>
        <p:spPr>
          <a:xfrm rot="675137">
            <a:off x="3493781" y="2022941"/>
            <a:ext cx="5884256" cy="3176485"/>
          </a:xfrm>
          <a:custGeom>
            <a:avLst/>
            <a:gdLst>
              <a:gd name="connsiteX0" fmla="*/ 779489 w 5921115"/>
              <a:gd name="connsiteY0" fmla="*/ 0 h 3417757"/>
              <a:gd name="connsiteX1" fmla="*/ 4467069 w 5921115"/>
              <a:gd name="connsiteY1" fmla="*/ 2368445 h 3417757"/>
              <a:gd name="connsiteX2" fmla="*/ 4272197 w 5921115"/>
              <a:gd name="connsiteY2" fmla="*/ 1948721 h 3417757"/>
              <a:gd name="connsiteX3" fmla="*/ 5921115 w 5921115"/>
              <a:gd name="connsiteY3" fmla="*/ 2908091 h 3417757"/>
              <a:gd name="connsiteX4" fmla="*/ 4197246 w 5921115"/>
              <a:gd name="connsiteY4" fmla="*/ 3417757 h 3417757"/>
              <a:gd name="connsiteX5" fmla="*/ 4332158 w 5921115"/>
              <a:gd name="connsiteY5" fmla="*/ 3177914 h 3417757"/>
              <a:gd name="connsiteX6" fmla="*/ 0 w 5921115"/>
              <a:gd name="connsiteY6" fmla="*/ 1334124 h 3417757"/>
              <a:gd name="connsiteX7" fmla="*/ 779489 w 5921115"/>
              <a:gd name="connsiteY7" fmla="*/ 0 h 3417757"/>
              <a:gd name="connsiteX0-1" fmla="*/ 0 w 5141626"/>
              <a:gd name="connsiteY0-2" fmla="*/ 0 h 3417757"/>
              <a:gd name="connsiteX1-3" fmla="*/ 3687580 w 5141626"/>
              <a:gd name="connsiteY1-4" fmla="*/ 2368445 h 3417757"/>
              <a:gd name="connsiteX2-5" fmla="*/ 3492708 w 5141626"/>
              <a:gd name="connsiteY2-6" fmla="*/ 1948721 h 3417757"/>
              <a:gd name="connsiteX3-7" fmla="*/ 5141626 w 5141626"/>
              <a:gd name="connsiteY3-8" fmla="*/ 2908091 h 3417757"/>
              <a:gd name="connsiteX4-9" fmla="*/ 3417757 w 5141626"/>
              <a:gd name="connsiteY4-10" fmla="*/ 3417757 h 3417757"/>
              <a:gd name="connsiteX5-11" fmla="*/ 3552669 w 5141626"/>
              <a:gd name="connsiteY5-12" fmla="*/ 3177914 h 3417757"/>
              <a:gd name="connsiteX6-13" fmla="*/ 0 w 5141626"/>
              <a:gd name="connsiteY6-14" fmla="*/ 0 h 3417757"/>
              <a:gd name="connsiteX0-15" fmla="*/ 0 w 5981075"/>
              <a:gd name="connsiteY0-16" fmla="*/ 0 h 3492708"/>
              <a:gd name="connsiteX1-17" fmla="*/ 4527029 w 5981075"/>
              <a:gd name="connsiteY1-18" fmla="*/ 2443396 h 3492708"/>
              <a:gd name="connsiteX2-19" fmla="*/ 4332157 w 5981075"/>
              <a:gd name="connsiteY2-20" fmla="*/ 2023672 h 3492708"/>
              <a:gd name="connsiteX3-21" fmla="*/ 5981075 w 5981075"/>
              <a:gd name="connsiteY3-22" fmla="*/ 2983042 h 3492708"/>
              <a:gd name="connsiteX4-23" fmla="*/ 4257206 w 5981075"/>
              <a:gd name="connsiteY4-24" fmla="*/ 3492708 h 3492708"/>
              <a:gd name="connsiteX5-25" fmla="*/ 4392118 w 5981075"/>
              <a:gd name="connsiteY5-26" fmla="*/ 3252865 h 3492708"/>
              <a:gd name="connsiteX6-27" fmla="*/ 0 w 5981075"/>
              <a:gd name="connsiteY6-28" fmla="*/ 0 h 3492708"/>
              <a:gd name="connsiteX0-29" fmla="*/ 0 w 5681271"/>
              <a:gd name="connsiteY0-30" fmla="*/ 0 h 3402767"/>
              <a:gd name="connsiteX1-31" fmla="*/ 4227225 w 5681271"/>
              <a:gd name="connsiteY1-32" fmla="*/ 2353455 h 3402767"/>
              <a:gd name="connsiteX2-33" fmla="*/ 4032353 w 5681271"/>
              <a:gd name="connsiteY2-34" fmla="*/ 1933731 h 3402767"/>
              <a:gd name="connsiteX3-35" fmla="*/ 5681271 w 5681271"/>
              <a:gd name="connsiteY3-36" fmla="*/ 2893101 h 3402767"/>
              <a:gd name="connsiteX4-37" fmla="*/ 3957402 w 5681271"/>
              <a:gd name="connsiteY4-38" fmla="*/ 3402767 h 3402767"/>
              <a:gd name="connsiteX5-39" fmla="*/ 4092314 w 5681271"/>
              <a:gd name="connsiteY5-40" fmla="*/ 3162924 h 3402767"/>
              <a:gd name="connsiteX6-41" fmla="*/ 0 w 5681271"/>
              <a:gd name="connsiteY6-42" fmla="*/ 0 h 3402767"/>
              <a:gd name="connsiteX0-43" fmla="*/ 80997 w 5762268"/>
              <a:gd name="connsiteY0-44" fmla="*/ 0 h 3402767"/>
              <a:gd name="connsiteX1-45" fmla="*/ 4308222 w 5762268"/>
              <a:gd name="connsiteY1-46" fmla="*/ 2353455 h 3402767"/>
              <a:gd name="connsiteX2-47" fmla="*/ 4113350 w 5762268"/>
              <a:gd name="connsiteY2-48" fmla="*/ 1933731 h 3402767"/>
              <a:gd name="connsiteX3-49" fmla="*/ 5762268 w 5762268"/>
              <a:gd name="connsiteY3-50" fmla="*/ 2893101 h 3402767"/>
              <a:gd name="connsiteX4-51" fmla="*/ 4038399 w 5762268"/>
              <a:gd name="connsiteY4-52" fmla="*/ 3402767 h 3402767"/>
              <a:gd name="connsiteX5-53" fmla="*/ 4173311 w 5762268"/>
              <a:gd name="connsiteY5-54" fmla="*/ 3162924 h 3402767"/>
              <a:gd name="connsiteX6-55" fmla="*/ 80997 w 5762268"/>
              <a:gd name="connsiteY6-56" fmla="*/ 0 h 3402767"/>
              <a:gd name="connsiteX0-57" fmla="*/ 80997 w 5762268"/>
              <a:gd name="connsiteY0-58" fmla="*/ 0 h 3402767"/>
              <a:gd name="connsiteX1-59" fmla="*/ 4308222 w 5762268"/>
              <a:gd name="connsiteY1-60" fmla="*/ 2353455 h 3402767"/>
              <a:gd name="connsiteX2-61" fmla="*/ 4113350 w 5762268"/>
              <a:gd name="connsiteY2-62" fmla="*/ 1933731 h 3402767"/>
              <a:gd name="connsiteX3-63" fmla="*/ 5762268 w 5762268"/>
              <a:gd name="connsiteY3-64" fmla="*/ 2893101 h 3402767"/>
              <a:gd name="connsiteX4-65" fmla="*/ 4038399 w 5762268"/>
              <a:gd name="connsiteY4-66" fmla="*/ 3402767 h 3402767"/>
              <a:gd name="connsiteX5-67" fmla="*/ 4173311 w 5762268"/>
              <a:gd name="connsiteY5-68" fmla="*/ 3162924 h 3402767"/>
              <a:gd name="connsiteX6-69" fmla="*/ 80997 w 5762268"/>
              <a:gd name="connsiteY6-70" fmla="*/ 0 h 3402767"/>
              <a:gd name="connsiteX0-71" fmla="*/ 104443 w 5785714"/>
              <a:gd name="connsiteY0-72" fmla="*/ 0 h 3402767"/>
              <a:gd name="connsiteX1-73" fmla="*/ 4331668 w 5785714"/>
              <a:gd name="connsiteY1-74" fmla="*/ 2353455 h 3402767"/>
              <a:gd name="connsiteX2-75" fmla="*/ 4136796 w 5785714"/>
              <a:gd name="connsiteY2-76" fmla="*/ 1933731 h 3402767"/>
              <a:gd name="connsiteX3-77" fmla="*/ 5785714 w 5785714"/>
              <a:gd name="connsiteY3-78" fmla="*/ 2893101 h 3402767"/>
              <a:gd name="connsiteX4-79" fmla="*/ 4061845 w 5785714"/>
              <a:gd name="connsiteY4-80" fmla="*/ 3402767 h 3402767"/>
              <a:gd name="connsiteX5-81" fmla="*/ 4196757 w 5785714"/>
              <a:gd name="connsiteY5-82" fmla="*/ 3162924 h 3402767"/>
              <a:gd name="connsiteX6-83" fmla="*/ 104443 w 5785714"/>
              <a:gd name="connsiteY6-84" fmla="*/ 0 h 3402767"/>
              <a:gd name="connsiteX0-85" fmla="*/ 104443 w 5785714"/>
              <a:gd name="connsiteY0-86" fmla="*/ 0 h 3402767"/>
              <a:gd name="connsiteX1-87" fmla="*/ 4331668 w 5785714"/>
              <a:gd name="connsiteY1-88" fmla="*/ 2353455 h 3402767"/>
              <a:gd name="connsiteX2-89" fmla="*/ 4136796 w 5785714"/>
              <a:gd name="connsiteY2-90" fmla="*/ 1933731 h 3402767"/>
              <a:gd name="connsiteX3-91" fmla="*/ 5785714 w 5785714"/>
              <a:gd name="connsiteY3-92" fmla="*/ 2893101 h 3402767"/>
              <a:gd name="connsiteX4-93" fmla="*/ 4061845 w 5785714"/>
              <a:gd name="connsiteY4-94" fmla="*/ 3402767 h 3402767"/>
              <a:gd name="connsiteX5-95" fmla="*/ 4196757 w 5785714"/>
              <a:gd name="connsiteY5-96" fmla="*/ 3162924 h 3402767"/>
              <a:gd name="connsiteX6-97" fmla="*/ 104443 w 5785714"/>
              <a:gd name="connsiteY6-98" fmla="*/ 0 h 3402767"/>
              <a:gd name="connsiteX0-99" fmla="*/ 104443 w 5785714"/>
              <a:gd name="connsiteY0-100" fmla="*/ 0 h 3402767"/>
              <a:gd name="connsiteX1-101" fmla="*/ 4331668 w 5785714"/>
              <a:gd name="connsiteY1-102" fmla="*/ 2353455 h 3402767"/>
              <a:gd name="connsiteX2-103" fmla="*/ 4136796 w 5785714"/>
              <a:gd name="connsiteY2-104" fmla="*/ 1933731 h 3402767"/>
              <a:gd name="connsiteX3-105" fmla="*/ 5785714 w 5785714"/>
              <a:gd name="connsiteY3-106" fmla="*/ 2893101 h 3402767"/>
              <a:gd name="connsiteX4-107" fmla="*/ 4061845 w 5785714"/>
              <a:gd name="connsiteY4-108" fmla="*/ 3402767 h 3402767"/>
              <a:gd name="connsiteX5-109" fmla="*/ 4196757 w 5785714"/>
              <a:gd name="connsiteY5-110" fmla="*/ 3162924 h 3402767"/>
              <a:gd name="connsiteX6-111" fmla="*/ 104443 w 5785714"/>
              <a:gd name="connsiteY6-112" fmla="*/ 0 h 3402767"/>
              <a:gd name="connsiteX0-113" fmla="*/ 104443 w 5785714"/>
              <a:gd name="connsiteY0-114" fmla="*/ 0 h 3402767"/>
              <a:gd name="connsiteX1-115" fmla="*/ 4331668 w 5785714"/>
              <a:gd name="connsiteY1-116" fmla="*/ 2353455 h 3402767"/>
              <a:gd name="connsiteX2-117" fmla="*/ 4136796 w 5785714"/>
              <a:gd name="connsiteY2-118" fmla="*/ 1933731 h 3402767"/>
              <a:gd name="connsiteX3-119" fmla="*/ 5785714 w 5785714"/>
              <a:gd name="connsiteY3-120" fmla="*/ 2893101 h 3402767"/>
              <a:gd name="connsiteX4-121" fmla="*/ 4061845 w 5785714"/>
              <a:gd name="connsiteY4-122" fmla="*/ 3402767 h 3402767"/>
              <a:gd name="connsiteX5-123" fmla="*/ 4196757 w 5785714"/>
              <a:gd name="connsiteY5-124" fmla="*/ 3162924 h 3402767"/>
              <a:gd name="connsiteX6-125" fmla="*/ 104443 w 5785714"/>
              <a:gd name="connsiteY6-126" fmla="*/ 0 h 3402767"/>
              <a:gd name="connsiteX0-127" fmla="*/ 112618 w 5569036"/>
              <a:gd name="connsiteY0-128" fmla="*/ 0 h 2908092"/>
              <a:gd name="connsiteX1-129" fmla="*/ 4114990 w 5569036"/>
              <a:gd name="connsiteY1-130" fmla="*/ 1858780 h 2908092"/>
              <a:gd name="connsiteX2-131" fmla="*/ 3920118 w 5569036"/>
              <a:gd name="connsiteY2-132" fmla="*/ 1439056 h 2908092"/>
              <a:gd name="connsiteX3-133" fmla="*/ 5569036 w 5569036"/>
              <a:gd name="connsiteY3-134" fmla="*/ 2398426 h 2908092"/>
              <a:gd name="connsiteX4-135" fmla="*/ 3845167 w 5569036"/>
              <a:gd name="connsiteY4-136" fmla="*/ 2908092 h 2908092"/>
              <a:gd name="connsiteX5-137" fmla="*/ 3980079 w 5569036"/>
              <a:gd name="connsiteY5-138" fmla="*/ 2668249 h 2908092"/>
              <a:gd name="connsiteX6-139" fmla="*/ 112618 w 5569036"/>
              <a:gd name="connsiteY6-140" fmla="*/ 0 h 2908092"/>
              <a:gd name="connsiteX0-141" fmla="*/ 113207 w 5554634"/>
              <a:gd name="connsiteY0-142" fmla="*/ 0 h 3087974"/>
              <a:gd name="connsiteX1-143" fmla="*/ 4100588 w 5554634"/>
              <a:gd name="connsiteY1-144" fmla="*/ 2038662 h 3087974"/>
              <a:gd name="connsiteX2-145" fmla="*/ 3905716 w 5554634"/>
              <a:gd name="connsiteY2-146" fmla="*/ 1618938 h 3087974"/>
              <a:gd name="connsiteX3-147" fmla="*/ 5554634 w 5554634"/>
              <a:gd name="connsiteY3-148" fmla="*/ 2578308 h 3087974"/>
              <a:gd name="connsiteX4-149" fmla="*/ 3830765 w 5554634"/>
              <a:gd name="connsiteY4-150" fmla="*/ 3087974 h 3087974"/>
              <a:gd name="connsiteX5-151" fmla="*/ 3965677 w 5554634"/>
              <a:gd name="connsiteY5-152" fmla="*/ 2848131 h 3087974"/>
              <a:gd name="connsiteX6-153" fmla="*/ 113207 w 5554634"/>
              <a:gd name="connsiteY6-154" fmla="*/ 0 h 3087974"/>
              <a:gd name="connsiteX0-155" fmla="*/ 113207 w 5554634"/>
              <a:gd name="connsiteY0-156" fmla="*/ 0 h 3087974"/>
              <a:gd name="connsiteX1-157" fmla="*/ 4100588 w 5554634"/>
              <a:gd name="connsiteY1-158" fmla="*/ 2038662 h 3087974"/>
              <a:gd name="connsiteX2-159" fmla="*/ 3905716 w 5554634"/>
              <a:gd name="connsiteY2-160" fmla="*/ 1618938 h 3087974"/>
              <a:gd name="connsiteX3-161" fmla="*/ 5554634 w 5554634"/>
              <a:gd name="connsiteY3-162" fmla="*/ 2578308 h 3087974"/>
              <a:gd name="connsiteX4-163" fmla="*/ 3830765 w 5554634"/>
              <a:gd name="connsiteY4-164" fmla="*/ 3087974 h 3087974"/>
              <a:gd name="connsiteX5-165" fmla="*/ 3965677 w 5554634"/>
              <a:gd name="connsiteY5-166" fmla="*/ 2848131 h 3087974"/>
              <a:gd name="connsiteX6-167" fmla="*/ 113207 w 5554634"/>
              <a:gd name="connsiteY6-168" fmla="*/ 0 h 3087974"/>
              <a:gd name="connsiteX0-169" fmla="*/ 113207 w 5719525"/>
              <a:gd name="connsiteY0-170" fmla="*/ 0 h 3087974"/>
              <a:gd name="connsiteX1-171" fmla="*/ 4100588 w 5719525"/>
              <a:gd name="connsiteY1-172" fmla="*/ 2038662 h 3087974"/>
              <a:gd name="connsiteX2-173" fmla="*/ 3905716 w 5719525"/>
              <a:gd name="connsiteY2-174" fmla="*/ 1618938 h 3087974"/>
              <a:gd name="connsiteX3-175" fmla="*/ 5719525 w 5719525"/>
              <a:gd name="connsiteY3-176" fmla="*/ 2323475 h 3087974"/>
              <a:gd name="connsiteX4-177" fmla="*/ 3830765 w 5719525"/>
              <a:gd name="connsiteY4-178" fmla="*/ 3087974 h 3087974"/>
              <a:gd name="connsiteX5-179" fmla="*/ 3965677 w 5719525"/>
              <a:gd name="connsiteY5-180" fmla="*/ 2848131 h 3087974"/>
              <a:gd name="connsiteX6-181" fmla="*/ 113207 w 5719525"/>
              <a:gd name="connsiteY6-182" fmla="*/ 0 h 3087974"/>
              <a:gd name="connsiteX0-183" fmla="*/ 113207 w 5719525"/>
              <a:gd name="connsiteY0-184" fmla="*/ 0 h 3087974"/>
              <a:gd name="connsiteX1-185" fmla="*/ 4100588 w 5719525"/>
              <a:gd name="connsiteY1-186" fmla="*/ 2038662 h 3087974"/>
              <a:gd name="connsiteX2-187" fmla="*/ 3920706 w 5719525"/>
              <a:gd name="connsiteY2-188" fmla="*/ 1783830 h 3087974"/>
              <a:gd name="connsiteX3-189" fmla="*/ 5719525 w 5719525"/>
              <a:gd name="connsiteY3-190" fmla="*/ 2323475 h 3087974"/>
              <a:gd name="connsiteX4-191" fmla="*/ 3830765 w 5719525"/>
              <a:gd name="connsiteY4-192" fmla="*/ 3087974 h 3087974"/>
              <a:gd name="connsiteX5-193" fmla="*/ 3965677 w 5719525"/>
              <a:gd name="connsiteY5-194" fmla="*/ 2848131 h 3087974"/>
              <a:gd name="connsiteX6-195" fmla="*/ 113207 w 5719525"/>
              <a:gd name="connsiteY6-196" fmla="*/ 0 h 3087974"/>
            </a:gdLst>
            <a:ahLst/>
            <a:cxnLst>
              <a:cxn ang="0">
                <a:pos x="connsiteX0-183" y="connsiteY0-184"/>
              </a:cxn>
              <a:cxn ang="0">
                <a:pos x="connsiteX1-185" y="connsiteY1-186"/>
              </a:cxn>
              <a:cxn ang="0">
                <a:pos x="connsiteX2-187" y="connsiteY2-188"/>
              </a:cxn>
              <a:cxn ang="0">
                <a:pos x="connsiteX3-189" y="connsiteY3-190"/>
              </a:cxn>
              <a:cxn ang="0">
                <a:pos x="connsiteX4-191" y="connsiteY4-192"/>
              </a:cxn>
              <a:cxn ang="0">
                <a:pos x="connsiteX5-193" y="connsiteY5-194"/>
              </a:cxn>
              <a:cxn ang="0">
                <a:pos x="connsiteX6-195" y="connsiteY6-196"/>
              </a:cxn>
            </a:cxnLst>
            <a:rect l="l" t="t" r="r" b="b"/>
            <a:pathLst>
              <a:path w="5719525" h="3087974">
                <a:moveTo>
                  <a:pt x="113207" y="0"/>
                </a:moveTo>
                <a:cubicBezTo>
                  <a:pt x="-366479" y="1189219"/>
                  <a:pt x="2406699" y="2603292"/>
                  <a:pt x="4100588" y="2038662"/>
                </a:cubicBezTo>
                <a:lnTo>
                  <a:pt x="3920706" y="1783830"/>
                </a:lnTo>
                <a:lnTo>
                  <a:pt x="5719525" y="2323475"/>
                </a:lnTo>
                <a:lnTo>
                  <a:pt x="3830765" y="3087974"/>
                </a:lnTo>
                <a:lnTo>
                  <a:pt x="3965677" y="2848131"/>
                </a:lnTo>
                <a:cubicBezTo>
                  <a:pt x="1687172" y="2933075"/>
                  <a:pt x="-531370" y="1249180"/>
                  <a:pt x="113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 bwMode="auto">
          <a:xfrm>
            <a:off x="4216755" y="3158004"/>
            <a:ext cx="752550" cy="7525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椭圆 11"/>
          <p:cNvSpPr/>
          <p:nvPr>
            <p:custDataLst>
              <p:tags r:id="rId3"/>
            </p:custDataLst>
          </p:nvPr>
        </p:nvSpPr>
        <p:spPr bwMode="auto">
          <a:xfrm>
            <a:off x="4289583" y="3230831"/>
            <a:ext cx="606894" cy="606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椭圆 12"/>
          <p:cNvSpPr/>
          <p:nvPr>
            <p:custDataLst>
              <p:tags r:id="rId4"/>
            </p:custDataLst>
          </p:nvPr>
        </p:nvSpPr>
        <p:spPr bwMode="auto">
          <a:xfrm>
            <a:off x="4369879" y="3311128"/>
            <a:ext cx="446302" cy="446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椭圆 18"/>
          <p:cNvSpPr/>
          <p:nvPr>
            <p:custDataLst>
              <p:tags r:id="rId5"/>
            </p:custDataLst>
          </p:nvPr>
        </p:nvSpPr>
        <p:spPr bwMode="auto">
          <a:xfrm>
            <a:off x="5530399" y="4013618"/>
            <a:ext cx="858989" cy="857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椭圆 19"/>
          <p:cNvSpPr/>
          <p:nvPr>
            <p:custDataLst>
              <p:tags r:id="rId6"/>
            </p:custDataLst>
          </p:nvPr>
        </p:nvSpPr>
        <p:spPr bwMode="auto">
          <a:xfrm>
            <a:off x="5612563" y="4095782"/>
            <a:ext cx="694661" cy="6927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椭圆 20"/>
          <p:cNvSpPr/>
          <p:nvPr>
            <p:custDataLst>
              <p:tags r:id="rId7"/>
            </p:custDataLst>
          </p:nvPr>
        </p:nvSpPr>
        <p:spPr bwMode="auto">
          <a:xfrm>
            <a:off x="5704065" y="4187283"/>
            <a:ext cx="511658" cy="50979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8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职业规划</a:t>
            </a:r>
            <a:endParaRPr lang="zh-CN" altLang="en-US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9"/>
            </p:custDataLst>
          </p:nvPr>
        </p:nvSpPr>
        <p:spPr>
          <a:xfrm>
            <a:off x="891771" y="3565414"/>
            <a:ext cx="3011720" cy="886796"/>
          </a:xfrm>
          <a:prstGeom prst="rect">
            <a:avLst/>
          </a:prstGeom>
        </p:spPr>
        <p:txBody>
          <a:bodyPr wrap="square" anchor="ctr" anchorCtr="0">
            <a:normAutofit fontScale="70000"/>
          </a:bodyPr>
          <a:lstStyle>
            <a:defPPr>
              <a:defRPr lang="zh-CN"/>
            </a:defPPr>
            <a:lvl1pPr algn="r"/>
          </a:lstStyle>
          <a:p>
            <a:r>
              <a:rPr lang="zh-CN" altLang="en-US" dirty="0">
                <a:sym typeface="+mn-ea"/>
              </a:rPr>
              <a:t>大二掌握算法，数据库，</a:t>
            </a:r>
            <a:r>
              <a:rPr lang="en-US" altLang="zh-CN" dirty="0">
                <a:sym typeface="+mn-ea"/>
              </a:rPr>
              <a:t>c</a:t>
            </a:r>
            <a:r>
              <a:rPr lang="zh-CN" altLang="en-US" dirty="0">
                <a:sym typeface="+mn-ea"/>
              </a:rPr>
              <a:t>语言，</a:t>
            </a:r>
            <a:r>
              <a:rPr lang="en-US" altLang="zh-CN" dirty="0">
                <a:sym typeface="+mn-ea"/>
              </a:rPr>
              <a:t>Java</a:t>
            </a:r>
            <a:endParaRPr lang="en-US" altLang="zh-CN" dirty="0">
              <a:sym typeface="+mn-ea"/>
            </a:endParaRPr>
          </a:p>
          <a:p>
            <a:r>
              <a:rPr lang="zh-CN" altLang="en-US" dirty="0">
                <a:sym typeface="+mn-ea"/>
              </a:rPr>
              <a:t>多参加比赛，进一步提升管理能力，</a:t>
            </a:r>
            <a:endParaRPr lang="zh-CN" altLang="en-US" dirty="0">
              <a:sym typeface="+mn-ea"/>
            </a:endParaRPr>
          </a:p>
          <a:p>
            <a:r>
              <a:rPr lang="zh-CN" altLang="en-US" dirty="0">
                <a:sym typeface="+mn-ea"/>
              </a:rPr>
              <a:t>参加公益活动，结交志同道合好友</a:t>
            </a:r>
            <a:endParaRPr lang="zh-CN" altLang="en-US" dirty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>
            <p:custDataLst>
              <p:tags r:id="rId10"/>
            </p:custDataLst>
          </p:nvPr>
        </p:nvSpPr>
        <p:spPr>
          <a:xfrm>
            <a:off x="6215723" y="3098337"/>
            <a:ext cx="3011720" cy="886796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defPPr>
              <a:defRPr lang="zh-CN"/>
            </a:defPPr>
          </a:lstStyle>
          <a:p>
            <a:r>
              <a:rPr lang="zh-CN" altLang="en-US" sz="1900" dirty="0"/>
              <a:t>大三去大公司或企业实习，谷歌，百度，腾讯，阿里等，积累工作经验及学习其内部架构，运营模式等等</a:t>
            </a:r>
            <a:endParaRPr lang="zh-CN" altLang="en-US" sz="1900" dirty="0"/>
          </a:p>
        </p:txBody>
      </p:sp>
    </p:spTree>
    <p:custDataLst>
      <p:tags r:id="rId1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1"/>
            </p:custDataLst>
          </p:nvPr>
        </p:nvSpPr>
        <p:spPr>
          <a:xfrm>
            <a:off x="4154180" y="2233715"/>
            <a:ext cx="6728127" cy="3632030"/>
          </a:xfrm>
          <a:custGeom>
            <a:avLst/>
            <a:gdLst>
              <a:gd name="connsiteX0" fmla="*/ 779489 w 5921115"/>
              <a:gd name="connsiteY0" fmla="*/ 0 h 3417757"/>
              <a:gd name="connsiteX1" fmla="*/ 4467069 w 5921115"/>
              <a:gd name="connsiteY1" fmla="*/ 2368445 h 3417757"/>
              <a:gd name="connsiteX2" fmla="*/ 4272197 w 5921115"/>
              <a:gd name="connsiteY2" fmla="*/ 1948721 h 3417757"/>
              <a:gd name="connsiteX3" fmla="*/ 5921115 w 5921115"/>
              <a:gd name="connsiteY3" fmla="*/ 2908091 h 3417757"/>
              <a:gd name="connsiteX4" fmla="*/ 4197246 w 5921115"/>
              <a:gd name="connsiteY4" fmla="*/ 3417757 h 3417757"/>
              <a:gd name="connsiteX5" fmla="*/ 4332158 w 5921115"/>
              <a:gd name="connsiteY5" fmla="*/ 3177914 h 3417757"/>
              <a:gd name="connsiteX6" fmla="*/ 0 w 5921115"/>
              <a:gd name="connsiteY6" fmla="*/ 1334124 h 3417757"/>
              <a:gd name="connsiteX7" fmla="*/ 779489 w 5921115"/>
              <a:gd name="connsiteY7" fmla="*/ 0 h 3417757"/>
              <a:gd name="connsiteX0-1" fmla="*/ 0 w 5141626"/>
              <a:gd name="connsiteY0-2" fmla="*/ 0 h 3417757"/>
              <a:gd name="connsiteX1-3" fmla="*/ 3687580 w 5141626"/>
              <a:gd name="connsiteY1-4" fmla="*/ 2368445 h 3417757"/>
              <a:gd name="connsiteX2-5" fmla="*/ 3492708 w 5141626"/>
              <a:gd name="connsiteY2-6" fmla="*/ 1948721 h 3417757"/>
              <a:gd name="connsiteX3-7" fmla="*/ 5141626 w 5141626"/>
              <a:gd name="connsiteY3-8" fmla="*/ 2908091 h 3417757"/>
              <a:gd name="connsiteX4-9" fmla="*/ 3417757 w 5141626"/>
              <a:gd name="connsiteY4-10" fmla="*/ 3417757 h 3417757"/>
              <a:gd name="connsiteX5-11" fmla="*/ 3552669 w 5141626"/>
              <a:gd name="connsiteY5-12" fmla="*/ 3177914 h 3417757"/>
              <a:gd name="connsiteX6-13" fmla="*/ 0 w 5141626"/>
              <a:gd name="connsiteY6-14" fmla="*/ 0 h 3417757"/>
              <a:gd name="connsiteX0-15" fmla="*/ 0 w 5981075"/>
              <a:gd name="connsiteY0-16" fmla="*/ 0 h 3492708"/>
              <a:gd name="connsiteX1-17" fmla="*/ 4527029 w 5981075"/>
              <a:gd name="connsiteY1-18" fmla="*/ 2443396 h 3492708"/>
              <a:gd name="connsiteX2-19" fmla="*/ 4332157 w 5981075"/>
              <a:gd name="connsiteY2-20" fmla="*/ 2023672 h 3492708"/>
              <a:gd name="connsiteX3-21" fmla="*/ 5981075 w 5981075"/>
              <a:gd name="connsiteY3-22" fmla="*/ 2983042 h 3492708"/>
              <a:gd name="connsiteX4-23" fmla="*/ 4257206 w 5981075"/>
              <a:gd name="connsiteY4-24" fmla="*/ 3492708 h 3492708"/>
              <a:gd name="connsiteX5-25" fmla="*/ 4392118 w 5981075"/>
              <a:gd name="connsiteY5-26" fmla="*/ 3252865 h 3492708"/>
              <a:gd name="connsiteX6-27" fmla="*/ 0 w 5981075"/>
              <a:gd name="connsiteY6-28" fmla="*/ 0 h 3492708"/>
              <a:gd name="connsiteX0-29" fmla="*/ 0 w 5681271"/>
              <a:gd name="connsiteY0-30" fmla="*/ 0 h 3402767"/>
              <a:gd name="connsiteX1-31" fmla="*/ 4227225 w 5681271"/>
              <a:gd name="connsiteY1-32" fmla="*/ 2353455 h 3402767"/>
              <a:gd name="connsiteX2-33" fmla="*/ 4032353 w 5681271"/>
              <a:gd name="connsiteY2-34" fmla="*/ 1933731 h 3402767"/>
              <a:gd name="connsiteX3-35" fmla="*/ 5681271 w 5681271"/>
              <a:gd name="connsiteY3-36" fmla="*/ 2893101 h 3402767"/>
              <a:gd name="connsiteX4-37" fmla="*/ 3957402 w 5681271"/>
              <a:gd name="connsiteY4-38" fmla="*/ 3402767 h 3402767"/>
              <a:gd name="connsiteX5-39" fmla="*/ 4092314 w 5681271"/>
              <a:gd name="connsiteY5-40" fmla="*/ 3162924 h 3402767"/>
              <a:gd name="connsiteX6-41" fmla="*/ 0 w 5681271"/>
              <a:gd name="connsiteY6-42" fmla="*/ 0 h 3402767"/>
              <a:gd name="connsiteX0-43" fmla="*/ 80997 w 5762268"/>
              <a:gd name="connsiteY0-44" fmla="*/ 0 h 3402767"/>
              <a:gd name="connsiteX1-45" fmla="*/ 4308222 w 5762268"/>
              <a:gd name="connsiteY1-46" fmla="*/ 2353455 h 3402767"/>
              <a:gd name="connsiteX2-47" fmla="*/ 4113350 w 5762268"/>
              <a:gd name="connsiteY2-48" fmla="*/ 1933731 h 3402767"/>
              <a:gd name="connsiteX3-49" fmla="*/ 5762268 w 5762268"/>
              <a:gd name="connsiteY3-50" fmla="*/ 2893101 h 3402767"/>
              <a:gd name="connsiteX4-51" fmla="*/ 4038399 w 5762268"/>
              <a:gd name="connsiteY4-52" fmla="*/ 3402767 h 3402767"/>
              <a:gd name="connsiteX5-53" fmla="*/ 4173311 w 5762268"/>
              <a:gd name="connsiteY5-54" fmla="*/ 3162924 h 3402767"/>
              <a:gd name="connsiteX6-55" fmla="*/ 80997 w 5762268"/>
              <a:gd name="connsiteY6-56" fmla="*/ 0 h 3402767"/>
              <a:gd name="connsiteX0-57" fmla="*/ 80997 w 5762268"/>
              <a:gd name="connsiteY0-58" fmla="*/ 0 h 3402767"/>
              <a:gd name="connsiteX1-59" fmla="*/ 4308222 w 5762268"/>
              <a:gd name="connsiteY1-60" fmla="*/ 2353455 h 3402767"/>
              <a:gd name="connsiteX2-61" fmla="*/ 4113350 w 5762268"/>
              <a:gd name="connsiteY2-62" fmla="*/ 1933731 h 3402767"/>
              <a:gd name="connsiteX3-63" fmla="*/ 5762268 w 5762268"/>
              <a:gd name="connsiteY3-64" fmla="*/ 2893101 h 3402767"/>
              <a:gd name="connsiteX4-65" fmla="*/ 4038399 w 5762268"/>
              <a:gd name="connsiteY4-66" fmla="*/ 3402767 h 3402767"/>
              <a:gd name="connsiteX5-67" fmla="*/ 4173311 w 5762268"/>
              <a:gd name="connsiteY5-68" fmla="*/ 3162924 h 3402767"/>
              <a:gd name="connsiteX6-69" fmla="*/ 80997 w 5762268"/>
              <a:gd name="connsiteY6-70" fmla="*/ 0 h 3402767"/>
              <a:gd name="connsiteX0-71" fmla="*/ 104443 w 5785714"/>
              <a:gd name="connsiteY0-72" fmla="*/ 0 h 3402767"/>
              <a:gd name="connsiteX1-73" fmla="*/ 4331668 w 5785714"/>
              <a:gd name="connsiteY1-74" fmla="*/ 2353455 h 3402767"/>
              <a:gd name="connsiteX2-75" fmla="*/ 4136796 w 5785714"/>
              <a:gd name="connsiteY2-76" fmla="*/ 1933731 h 3402767"/>
              <a:gd name="connsiteX3-77" fmla="*/ 5785714 w 5785714"/>
              <a:gd name="connsiteY3-78" fmla="*/ 2893101 h 3402767"/>
              <a:gd name="connsiteX4-79" fmla="*/ 4061845 w 5785714"/>
              <a:gd name="connsiteY4-80" fmla="*/ 3402767 h 3402767"/>
              <a:gd name="connsiteX5-81" fmla="*/ 4196757 w 5785714"/>
              <a:gd name="connsiteY5-82" fmla="*/ 3162924 h 3402767"/>
              <a:gd name="connsiteX6-83" fmla="*/ 104443 w 5785714"/>
              <a:gd name="connsiteY6-84" fmla="*/ 0 h 3402767"/>
              <a:gd name="connsiteX0-85" fmla="*/ 104443 w 5785714"/>
              <a:gd name="connsiteY0-86" fmla="*/ 0 h 3402767"/>
              <a:gd name="connsiteX1-87" fmla="*/ 4331668 w 5785714"/>
              <a:gd name="connsiteY1-88" fmla="*/ 2353455 h 3402767"/>
              <a:gd name="connsiteX2-89" fmla="*/ 4136796 w 5785714"/>
              <a:gd name="connsiteY2-90" fmla="*/ 1933731 h 3402767"/>
              <a:gd name="connsiteX3-91" fmla="*/ 5785714 w 5785714"/>
              <a:gd name="connsiteY3-92" fmla="*/ 2893101 h 3402767"/>
              <a:gd name="connsiteX4-93" fmla="*/ 4061845 w 5785714"/>
              <a:gd name="connsiteY4-94" fmla="*/ 3402767 h 3402767"/>
              <a:gd name="connsiteX5-95" fmla="*/ 4196757 w 5785714"/>
              <a:gd name="connsiteY5-96" fmla="*/ 3162924 h 3402767"/>
              <a:gd name="connsiteX6-97" fmla="*/ 104443 w 5785714"/>
              <a:gd name="connsiteY6-98" fmla="*/ 0 h 3402767"/>
              <a:gd name="connsiteX0-99" fmla="*/ 104443 w 5785714"/>
              <a:gd name="connsiteY0-100" fmla="*/ 0 h 3402767"/>
              <a:gd name="connsiteX1-101" fmla="*/ 4331668 w 5785714"/>
              <a:gd name="connsiteY1-102" fmla="*/ 2353455 h 3402767"/>
              <a:gd name="connsiteX2-103" fmla="*/ 4136796 w 5785714"/>
              <a:gd name="connsiteY2-104" fmla="*/ 1933731 h 3402767"/>
              <a:gd name="connsiteX3-105" fmla="*/ 5785714 w 5785714"/>
              <a:gd name="connsiteY3-106" fmla="*/ 2893101 h 3402767"/>
              <a:gd name="connsiteX4-107" fmla="*/ 4061845 w 5785714"/>
              <a:gd name="connsiteY4-108" fmla="*/ 3402767 h 3402767"/>
              <a:gd name="connsiteX5-109" fmla="*/ 4196757 w 5785714"/>
              <a:gd name="connsiteY5-110" fmla="*/ 3162924 h 3402767"/>
              <a:gd name="connsiteX6-111" fmla="*/ 104443 w 5785714"/>
              <a:gd name="connsiteY6-112" fmla="*/ 0 h 3402767"/>
              <a:gd name="connsiteX0-113" fmla="*/ 104443 w 5785714"/>
              <a:gd name="connsiteY0-114" fmla="*/ 0 h 3402767"/>
              <a:gd name="connsiteX1-115" fmla="*/ 4331668 w 5785714"/>
              <a:gd name="connsiteY1-116" fmla="*/ 2353455 h 3402767"/>
              <a:gd name="connsiteX2-117" fmla="*/ 4136796 w 5785714"/>
              <a:gd name="connsiteY2-118" fmla="*/ 1933731 h 3402767"/>
              <a:gd name="connsiteX3-119" fmla="*/ 5785714 w 5785714"/>
              <a:gd name="connsiteY3-120" fmla="*/ 2893101 h 3402767"/>
              <a:gd name="connsiteX4-121" fmla="*/ 4061845 w 5785714"/>
              <a:gd name="connsiteY4-122" fmla="*/ 3402767 h 3402767"/>
              <a:gd name="connsiteX5-123" fmla="*/ 4196757 w 5785714"/>
              <a:gd name="connsiteY5-124" fmla="*/ 3162924 h 3402767"/>
              <a:gd name="connsiteX6-125" fmla="*/ 104443 w 5785714"/>
              <a:gd name="connsiteY6-126" fmla="*/ 0 h 3402767"/>
              <a:gd name="connsiteX0-127" fmla="*/ 112618 w 5569036"/>
              <a:gd name="connsiteY0-128" fmla="*/ 0 h 2908092"/>
              <a:gd name="connsiteX1-129" fmla="*/ 4114990 w 5569036"/>
              <a:gd name="connsiteY1-130" fmla="*/ 1858780 h 2908092"/>
              <a:gd name="connsiteX2-131" fmla="*/ 3920118 w 5569036"/>
              <a:gd name="connsiteY2-132" fmla="*/ 1439056 h 2908092"/>
              <a:gd name="connsiteX3-133" fmla="*/ 5569036 w 5569036"/>
              <a:gd name="connsiteY3-134" fmla="*/ 2398426 h 2908092"/>
              <a:gd name="connsiteX4-135" fmla="*/ 3845167 w 5569036"/>
              <a:gd name="connsiteY4-136" fmla="*/ 2908092 h 2908092"/>
              <a:gd name="connsiteX5-137" fmla="*/ 3980079 w 5569036"/>
              <a:gd name="connsiteY5-138" fmla="*/ 2668249 h 2908092"/>
              <a:gd name="connsiteX6-139" fmla="*/ 112618 w 5569036"/>
              <a:gd name="connsiteY6-140" fmla="*/ 0 h 2908092"/>
              <a:gd name="connsiteX0-141" fmla="*/ 113207 w 5554634"/>
              <a:gd name="connsiteY0-142" fmla="*/ 0 h 3087974"/>
              <a:gd name="connsiteX1-143" fmla="*/ 4100588 w 5554634"/>
              <a:gd name="connsiteY1-144" fmla="*/ 2038662 h 3087974"/>
              <a:gd name="connsiteX2-145" fmla="*/ 3905716 w 5554634"/>
              <a:gd name="connsiteY2-146" fmla="*/ 1618938 h 3087974"/>
              <a:gd name="connsiteX3-147" fmla="*/ 5554634 w 5554634"/>
              <a:gd name="connsiteY3-148" fmla="*/ 2578308 h 3087974"/>
              <a:gd name="connsiteX4-149" fmla="*/ 3830765 w 5554634"/>
              <a:gd name="connsiteY4-150" fmla="*/ 3087974 h 3087974"/>
              <a:gd name="connsiteX5-151" fmla="*/ 3965677 w 5554634"/>
              <a:gd name="connsiteY5-152" fmla="*/ 2848131 h 3087974"/>
              <a:gd name="connsiteX6-153" fmla="*/ 113207 w 5554634"/>
              <a:gd name="connsiteY6-154" fmla="*/ 0 h 3087974"/>
              <a:gd name="connsiteX0-155" fmla="*/ 113207 w 5554634"/>
              <a:gd name="connsiteY0-156" fmla="*/ 0 h 3087974"/>
              <a:gd name="connsiteX1-157" fmla="*/ 4100588 w 5554634"/>
              <a:gd name="connsiteY1-158" fmla="*/ 2038662 h 3087974"/>
              <a:gd name="connsiteX2-159" fmla="*/ 3905716 w 5554634"/>
              <a:gd name="connsiteY2-160" fmla="*/ 1618938 h 3087974"/>
              <a:gd name="connsiteX3-161" fmla="*/ 5554634 w 5554634"/>
              <a:gd name="connsiteY3-162" fmla="*/ 2578308 h 3087974"/>
              <a:gd name="connsiteX4-163" fmla="*/ 3830765 w 5554634"/>
              <a:gd name="connsiteY4-164" fmla="*/ 3087974 h 3087974"/>
              <a:gd name="connsiteX5-165" fmla="*/ 3965677 w 5554634"/>
              <a:gd name="connsiteY5-166" fmla="*/ 2848131 h 3087974"/>
              <a:gd name="connsiteX6-167" fmla="*/ 113207 w 5554634"/>
              <a:gd name="connsiteY6-168" fmla="*/ 0 h 3087974"/>
              <a:gd name="connsiteX0-169" fmla="*/ 113207 w 5719525"/>
              <a:gd name="connsiteY0-170" fmla="*/ 0 h 3087974"/>
              <a:gd name="connsiteX1-171" fmla="*/ 4100588 w 5719525"/>
              <a:gd name="connsiteY1-172" fmla="*/ 2038662 h 3087974"/>
              <a:gd name="connsiteX2-173" fmla="*/ 3905716 w 5719525"/>
              <a:gd name="connsiteY2-174" fmla="*/ 1618938 h 3087974"/>
              <a:gd name="connsiteX3-175" fmla="*/ 5719525 w 5719525"/>
              <a:gd name="connsiteY3-176" fmla="*/ 2323475 h 3087974"/>
              <a:gd name="connsiteX4-177" fmla="*/ 3830765 w 5719525"/>
              <a:gd name="connsiteY4-178" fmla="*/ 3087974 h 3087974"/>
              <a:gd name="connsiteX5-179" fmla="*/ 3965677 w 5719525"/>
              <a:gd name="connsiteY5-180" fmla="*/ 2848131 h 3087974"/>
              <a:gd name="connsiteX6-181" fmla="*/ 113207 w 5719525"/>
              <a:gd name="connsiteY6-182" fmla="*/ 0 h 3087974"/>
              <a:gd name="connsiteX0-183" fmla="*/ 113207 w 5719525"/>
              <a:gd name="connsiteY0-184" fmla="*/ 0 h 3087974"/>
              <a:gd name="connsiteX1-185" fmla="*/ 4100588 w 5719525"/>
              <a:gd name="connsiteY1-186" fmla="*/ 2038662 h 3087974"/>
              <a:gd name="connsiteX2-187" fmla="*/ 3920706 w 5719525"/>
              <a:gd name="connsiteY2-188" fmla="*/ 1783830 h 3087974"/>
              <a:gd name="connsiteX3-189" fmla="*/ 5719525 w 5719525"/>
              <a:gd name="connsiteY3-190" fmla="*/ 2323475 h 3087974"/>
              <a:gd name="connsiteX4-191" fmla="*/ 3830765 w 5719525"/>
              <a:gd name="connsiteY4-192" fmla="*/ 3087974 h 3087974"/>
              <a:gd name="connsiteX5-193" fmla="*/ 3965677 w 5719525"/>
              <a:gd name="connsiteY5-194" fmla="*/ 2848131 h 3087974"/>
              <a:gd name="connsiteX6-195" fmla="*/ 113207 w 5719525"/>
              <a:gd name="connsiteY6-196" fmla="*/ 0 h 3087974"/>
            </a:gdLst>
            <a:ahLst/>
            <a:cxnLst>
              <a:cxn ang="0">
                <a:pos x="connsiteX0-183" y="connsiteY0-184"/>
              </a:cxn>
              <a:cxn ang="0">
                <a:pos x="connsiteX1-185" y="connsiteY1-186"/>
              </a:cxn>
              <a:cxn ang="0">
                <a:pos x="connsiteX2-187" y="connsiteY2-188"/>
              </a:cxn>
              <a:cxn ang="0">
                <a:pos x="connsiteX3-189" y="connsiteY3-190"/>
              </a:cxn>
              <a:cxn ang="0">
                <a:pos x="connsiteX4-191" y="connsiteY4-192"/>
              </a:cxn>
              <a:cxn ang="0">
                <a:pos x="connsiteX5-193" y="connsiteY5-194"/>
              </a:cxn>
              <a:cxn ang="0">
                <a:pos x="connsiteX6-195" y="connsiteY6-196"/>
              </a:cxn>
            </a:cxnLst>
            <a:rect l="l" t="t" r="r" b="b"/>
            <a:pathLst>
              <a:path w="5719525" h="3087974">
                <a:moveTo>
                  <a:pt x="113207" y="0"/>
                </a:moveTo>
                <a:cubicBezTo>
                  <a:pt x="-366479" y="1189219"/>
                  <a:pt x="2406699" y="2603292"/>
                  <a:pt x="4100588" y="2038662"/>
                </a:cubicBezTo>
                <a:lnTo>
                  <a:pt x="3920706" y="1783830"/>
                </a:lnTo>
                <a:lnTo>
                  <a:pt x="5719525" y="2323475"/>
                </a:lnTo>
                <a:lnTo>
                  <a:pt x="3830765" y="3087974"/>
                </a:lnTo>
                <a:lnTo>
                  <a:pt x="3965677" y="2848131"/>
                </a:lnTo>
                <a:cubicBezTo>
                  <a:pt x="1687172" y="2933075"/>
                  <a:pt x="-531370" y="1249180"/>
                  <a:pt x="113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 bwMode="auto">
          <a:xfrm>
            <a:off x="4216755" y="3158004"/>
            <a:ext cx="752550" cy="7525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椭圆 11"/>
          <p:cNvSpPr/>
          <p:nvPr>
            <p:custDataLst>
              <p:tags r:id="rId3"/>
            </p:custDataLst>
          </p:nvPr>
        </p:nvSpPr>
        <p:spPr bwMode="auto">
          <a:xfrm>
            <a:off x="4289583" y="3230831"/>
            <a:ext cx="606894" cy="606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椭圆 12"/>
          <p:cNvSpPr/>
          <p:nvPr>
            <p:custDataLst>
              <p:tags r:id="rId4"/>
            </p:custDataLst>
          </p:nvPr>
        </p:nvSpPr>
        <p:spPr bwMode="auto">
          <a:xfrm>
            <a:off x="4369879" y="3311128"/>
            <a:ext cx="446302" cy="446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椭圆 18"/>
          <p:cNvSpPr/>
          <p:nvPr>
            <p:custDataLst>
              <p:tags r:id="rId5"/>
            </p:custDataLst>
          </p:nvPr>
        </p:nvSpPr>
        <p:spPr bwMode="auto">
          <a:xfrm>
            <a:off x="5079351" y="3976432"/>
            <a:ext cx="858989" cy="857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椭圆 19"/>
          <p:cNvSpPr/>
          <p:nvPr>
            <p:custDataLst>
              <p:tags r:id="rId6"/>
            </p:custDataLst>
          </p:nvPr>
        </p:nvSpPr>
        <p:spPr bwMode="auto">
          <a:xfrm>
            <a:off x="5161515" y="4058596"/>
            <a:ext cx="694661" cy="6927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椭圆 20"/>
          <p:cNvSpPr/>
          <p:nvPr>
            <p:custDataLst>
              <p:tags r:id="rId7"/>
            </p:custDataLst>
          </p:nvPr>
        </p:nvSpPr>
        <p:spPr bwMode="auto">
          <a:xfrm>
            <a:off x="5253017" y="4150097"/>
            <a:ext cx="511658" cy="50979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7" name="椭圆 26"/>
          <p:cNvSpPr/>
          <p:nvPr>
            <p:custDataLst>
              <p:tags r:id="rId8"/>
            </p:custDataLst>
          </p:nvPr>
        </p:nvSpPr>
        <p:spPr bwMode="auto">
          <a:xfrm>
            <a:off x="6199122" y="4386613"/>
            <a:ext cx="961694" cy="9616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28" name="椭圆 27"/>
          <p:cNvSpPr/>
          <p:nvPr>
            <p:custDataLst>
              <p:tags r:id="rId9"/>
            </p:custDataLst>
          </p:nvPr>
        </p:nvSpPr>
        <p:spPr bwMode="auto">
          <a:xfrm>
            <a:off x="6290622" y="4478114"/>
            <a:ext cx="778693" cy="7786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9" name="椭圆 28"/>
          <p:cNvSpPr/>
          <p:nvPr>
            <p:custDataLst>
              <p:tags r:id="rId10"/>
            </p:custDataLst>
          </p:nvPr>
        </p:nvSpPr>
        <p:spPr bwMode="auto">
          <a:xfrm>
            <a:off x="6393328" y="4580819"/>
            <a:ext cx="573281" cy="57328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1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职业规划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12"/>
            </p:custDataLst>
          </p:nvPr>
        </p:nvSpPr>
        <p:spPr>
          <a:xfrm>
            <a:off x="891771" y="3565414"/>
            <a:ext cx="3011720" cy="886796"/>
          </a:xfrm>
          <a:prstGeom prst="rect">
            <a:avLst/>
          </a:prstGeom>
        </p:spPr>
        <p:txBody>
          <a:bodyPr wrap="square" anchor="ctr" anchorCtr="0">
            <a:normAutofit fontScale="70000"/>
          </a:bodyPr>
          <a:lstStyle>
            <a:defPPr>
              <a:defRPr lang="zh-CN"/>
            </a:defPPr>
            <a:lvl1pPr algn="r"/>
          </a:lstStyle>
          <a:p>
            <a:r>
              <a:rPr lang="zh-CN" altLang="en-US" dirty="0">
                <a:sym typeface="+mn-ea"/>
              </a:rPr>
              <a:t>大二掌握算法，数据库，</a:t>
            </a:r>
            <a:r>
              <a:rPr lang="en-US" altLang="zh-CN" dirty="0">
                <a:sym typeface="+mn-ea"/>
              </a:rPr>
              <a:t>c</a:t>
            </a:r>
            <a:r>
              <a:rPr lang="zh-CN" altLang="en-US" dirty="0">
                <a:sym typeface="+mn-ea"/>
              </a:rPr>
              <a:t>语言，</a:t>
            </a:r>
            <a:r>
              <a:rPr lang="en-US" altLang="zh-CN" dirty="0">
                <a:sym typeface="+mn-ea"/>
              </a:rPr>
              <a:t>Java</a:t>
            </a:r>
            <a:endParaRPr lang="en-US" altLang="zh-CN" dirty="0">
              <a:sym typeface="+mn-ea"/>
            </a:endParaRPr>
          </a:p>
          <a:p>
            <a:r>
              <a:rPr lang="zh-CN" altLang="en-US" dirty="0">
                <a:sym typeface="+mn-ea"/>
              </a:rPr>
              <a:t>多参加比赛，进一步提升管理能力，</a:t>
            </a:r>
            <a:endParaRPr lang="zh-CN" altLang="en-US" dirty="0">
              <a:sym typeface="+mn-ea"/>
            </a:endParaRPr>
          </a:p>
          <a:p>
            <a:r>
              <a:rPr lang="zh-CN" altLang="en-US" dirty="0">
                <a:sym typeface="+mn-ea"/>
              </a:rPr>
              <a:t>参加公益活动，结交志同道合好友</a:t>
            </a:r>
            <a:endParaRPr lang="zh-CN" altLang="en-US" dirty="0"/>
          </a:p>
        </p:txBody>
      </p:sp>
      <p:sp>
        <p:nvSpPr>
          <p:cNvPr id="6" name="文本框 5"/>
          <p:cNvSpPr txBox="1"/>
          <p:nvPr>
            <p:custDataLst>
              <p:tags r:id="rId13"/>
            </p:custDataLst>
          </p:nvPr>
        </p:nvSpPr>
        <p:spPr>
          <a:xfrm>
            <a:off x="2259847" y="4856196"/>
            <a:ext cx="3011720" cy="886796"/>
          </a:xfrm>
          <a:prstGeom prst="rect">
            <a:avLst/>
          </a:prstGeom>
        </p:spPr>
        <p:txBody>
          <a:bodyPr wrap="square" anchor="ctr" anchorCtr="0">
            <a:normAutofit fontScale="70000"/>
          </a:bodyPr>
          <a:lstStyle>
            <a:defPPr>
              <a:defRPr lang="zh-CN"/>
            </a:defPPr>
            <a:lvl1pPr algn="r"/>
          </a:lstStyle>
          <a:p>
            <a:r>
              <a:rPr lang="zh-CN" altLang="en-US" dirty="0">
                <a:sym typeface="+mn-ea"/>
              </a:rPr>
              <a:t>大三去大公司或企业实习，谷歌，百度，腾讯，阿里等，积累工作经验及学习其内部架构，运营模式等等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7" name="文本框 6"/>
          <p:cNvSpPr txBox="1"/>
          <p:nvPr>
            <p:custDataLst>
              <p:tags r:id="rId14"/>
            </p:custDataLst>
          </p:nvPr>
        </p:nvSpPr>
        <p:spPr>
          <a:xfrm>
            <a:off x="6710514" y="3448465"/>
            <a:ext cx="3011720" cy="886796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defPPr>
              <a:defRPr lang="zh-CN"/>
            </a:defPPr>
          </a:lstStyle>
          <a:p>
            <a:r>
              <a:rPr lang="zh-CN" altLang="en-US" sz="2400" dirty="0"/>
              <a:t>大四更多接触社会，参加比赛，学习</a:t>
            </a:r>
            <a:r>
              <a:rPr lang="en-US" altLang="zh-CN" sz="2400" dirty="0"/>
              <a:t>R</a:t>
            </a:r>
            <a:r>
              <a:rPr lang="zh-CN" altLang="en-US" sz="2400" dirty="0"/>
              <a:t>语言，</a:t>
            </a:r>
            <a:r>
              <a:rPr lang="en-US" altLang="zh-CN" sz="2400" dirty="0"/>
              <a:t>Linux</a:t>
            </a:r>
            <a:r>
              <a:rPr lang="zh-CN" altLang="en-US" sz="2400" dirty="0"/>
              <a:t>等公司更常用到的系统，语言等</a:t>
            </a:r>
            <a:endParaRPr lang="zh-CN" altLang="en-US" sz="2400" dirty="0"/>
          </a:p>
        </p:txBody>
      </p:sp>
    </p:spTree>
    <p:custDataLst>
      <p:tags r:id="rId15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1"/>
            </p:custDataLst>
          </p:nvPr>
        </p:nvSpPr>
        <p:spPr>
          <a:xfrm>
            <a:off x="4154180" y="2233715"/>
            <a:ext cx="6728127" cy="3632030"/>
          </a:xfrm>
          <a:custGeom>
            <a:avLst/>
            <a:gdLst>
              <a:gd name="connsiteX0" fmla="*/ 779489 w 5921115"/>
              <a:gd name="connsiteY0" fmla="*/ 0 h 3417757"/>
              <a:gd name="connsiteX1" fmla="*/ 4467069 w 5921115"/>
              <a:gd name="connsiteY1" fmla="*/ 2368445 h 3417757"/>
              <a:gd name="connsiteX2" fmla="*/ 4272197 w 5921115"/>
              <a:gd name="connsiteY2" fmla="*/ 1948721 h 3417757"/>
              <a:gd name="connsiteX3" fmla="*/ 5921115 w 5921115"/>
              <a:gd name="connsiteY3" fmla="*/ 2908091 h 3417757"/>
              <a:gd name="connsiteX4" fmla="*/ 4197246 w 5921115"/>
              <a:gd name="connsiteY4" fmla="*/ 3417757 h 3417757"/>
              <a:gd name="connsiteX5" fmla="*/ 4332158 w 5921115"/>
              <a:gd name="connsiteY5" fmla="*/ 3177914 h 3417757"/>
              <a:gd name="connsiteX6" fmla="*/ 0 w 5921115"/>
              <a:gd name="connsiteY6" fmla="*/ 1334124 h 3417757"/>
              <a:gd name="connsiteX7" fmla="*/ 779489 w 5921115"/>
              <a:gd name="connsiteY7" fmla="*/ 0 h 3417757"/>
              <a:gd name="connsiteX0-1" fmla="*/ 0 w 5141626"/>
              <a:gd name="connsiteY0-2" fmla="*/ 0 h 3417757"/>
              <a:gd name="connsiteX1-3" fmla="*/ 3687580 w 5141626"/>
              <a:gd name="connsiteY1-4" fmla="*/ 2368445 h 3417757"/>
              <a:gd name="connsiteX2-5" fmla="*/ 3492708 w 5141626"/>
              <a:gd name="connsiteY2-6" fmla="*/ 1948721 h 3417757"/>
              <a:gd name="connsiteX3-7" fmla="*/ 5141626 w 5141626"/>
              <a:gd name="connsiteY3-8" fmla="*/ 2908091 h 3417757"/>
              <a:gd name="connsiteX4-9" fmla="*/ 3417757 w 5141626"/>
              <a:gd name="connsiteY4-10" fmla="*/ 3417757 h 3417757"/>
              <a:gd name="connsiteX5-11" fmla="*/ 3552669 w 5141626"/>
              <a:gd name="connsiteY5-12" fmla="*/ 3177914 h 3417757"/>
              <a:gd name="connsiteX6-13" fmla="*/ 0 w 5141626"/>
              <a:gd name="connsiteY6-14" fmla="*/ 0 h 3417757"/>
              <a:gd name="connsiteX0-15" fmla="*/ 0 w 5981075"/>
              <a:gd name="connsiteY0-16" fmla="*/ 0 h 3492708"/>
              <a:gd name="connsiteX1-17" fmla="*/ 4527029 w 5981075"/>
              <a:gd name="connsiteY1-18" fmla="*/ 2443396 h 3492708"/>
              <a:gd name="connsiteX2-19" fmla="*/ 4332157 w 5981075"/>
              <a:gd name="connsiteY2-20" fmla="*/ 2023672 h 3492708"/>
              <a:gd name="connsiteX3-21" fmla="*/ 5981075 w 5981075"/>
              <a:gd name="connsiteY3-22" fmla="*/ 2983042 h 3492708"/>
              <a:gd name="connsiteX4-23" fmla="*/ 4257206 w 5981075"/>
              <a:gd name="connsiteY4-24" fmla="*/ 3492708 h 3492708"/>
              <a:gd name="connsiteX5-25" fmla="*/ 4392118 w 5981075"/>
              <a:gd name="connsiteY5-26" fmla="*/ 3252865 h 3492708"/>
              <a:gd name="connsiteX6-27" fmla="*/ 0 w 5981075"/>
              <a:gd name="connsiteY6-28" fmla="*/ 0 h 3492708"/>
              <a:gd name="connsiteX0-29" fmla="*/ 0 w 5681271"/>
              <a:gd name="connsiteY0-30" fmla="*/ 0 h 3402767"/>
              <a:gd name="connsiteX1-31" fmla="*/ 4227225 w 5681271"/>
              <a:gd name="connsiteY1-32" fmla="*/ 2353455 h 3402767"/>
              <a:gd name="connsiteX2-33" fmla="*/ 4032353 w 5681271"/>
              <a:gd name="connsiteY2-34" fmla="*/ 1933731 h 3402767"/>
              <a:gd name="connsiteX3-35" fmla="*/ 5681271 w 5681271"/>
              <a:gd name="connsiteY3-36" fmla="*/ 2893101 h 3402767"/>
              <a:gd name="connsiteX4-37" fmla="*/ 3957402 w 5681271"/>
              <a:gd name="connsiteY4-38" fmla="*/ 3402767 h 3402767"/>
              <a:gd name="connsiteX5-39" fmla="*/ 4092314 w 5681271"/>
              <a:gd name="connsiteY5-40" fmla="*/ 3162924 h 3402767"/>
              <a:gd name="connsiteX6-41" fmla="*/ 0 w 5681271"/>
              <a:gd name="connsiteY6-42" fmla="*/ 0 h 3402767"/>
              <a:gd name="connsiteX0-43" fmla="*/ 80997 w 5762268"/>
              <a:gd name="connsiteY0-44" fmla="*/ 0 h 3402767"/>
              <a:gd name="connsiteX1-45" fmla="*/ 4308222 w 5762268"/>
              <a:gd name="connsiteY1-46" fmla="*/ 2353455 h 3402767"/>
              <a:gd name="connsiteX2-47" fmla="*/ 4113350 w 5762268"/>
              <a:gd name="connsiteY2-48" fmla="*/ 1933731 h 3402767"/>
              <a:gd name="connsiteX3-49" fmla="*/ 5762268 w 5762268"/>
              <a:gd name="connsiteY3-50" fmla="*/ 2893101 h 3402767"/>
              <a:gd name="connsiteX4-51" fmla="*/ 4038399 w 5762268"/>
              <a:gd name="connsiteY4-52" fmla="*/ 3402767 h 3402767"/>
              <a:gd name="connsiteX5-53" fmla="*/ 4173311 w 5762268"/>
              <a:gd name="connsiteY5-54" fmla="*/ 3162924 h 3402767"/>
              <a:gd name="connsiteX6-55" fmla="*/ 80997 w 5762268"/>
              <a:gd name="connsiteY6-56" fmla="*/ 0 h 3402767"/>
              <a:gd name="connsiteX0-57" fmla="*/ 80997 w 5762268"/>
              <a:gd name="connsiteY0-58" fmla="*/ 0 h 3402767"/>
              <a:gd name="connsiteX1-59" fmla="*/ 4308222 w 5762268"/>
              <a:gd name="connsiteY1-60" fmla="*/ 2353455 h 3402767"/>
              <a:gd name="connsiteX2-61" fmla="*/ 4113350 w 5762268"/>
              <a:gd name="connsiteY2-62" fmla="*/ 1933731 h 3402767"/>
              <a:gd name="connsiteX3-63" fmla="*/ 5762268 w 5762268"/>
              <a:gd name="connsiteY3-64" fmla="*/ 2893101 h 3402767"/>
              <a:gd name="connsiteX4-65" fmla="*/ 4038399 w 5762268"/>
              <a:gd name="connsiteY4-66" fmla="*/ 3402767 h 3402767"/>
              <a:gd name="connsiteX5-67" fmla="*/ 4173311 w 5762268"/>
              <a:gd name="connsiteY5-68" fmla="*/ 3162924 h 3402767"/>
              <a:gd name="connsiteX6-69" fmla="*/ 80997 w 5762268"/>
              <a:gd name="connsiteY6-70" fmla="*/ 0 h 3402767"/>
              <a:gd name="connsiteX0-71" fmla="*/ 104443 w 5785714"/>
              <a:gd name="connsiteY0-72" fmla="*/ 0 h 3402767"/>
              <a:gd name="connsiteX1-73" fmla="*/ 4331668 w 5785714"/>
              <a:gd name="connsiteY1-74" fmla="*/ 2353455 h 3402767"/>
              <a:gd name="connsiteX2-75" fmla="*/ 4136796 w 5785714"/>
              <a:gd name="connsiteY2-76" fmla="*/ 1933731 h 3402767"/>
              <a:gd name="connsiteX3-77" fmla="*/ 5785714 w 5785714"/>
              <a:gd name="connsiteY3-78" fmla="*/ 2893101 h 3402767"/>
              <a:gd name="connsiteX4-79" fmla="*/ 4061845 w 5785714"/>
              <a:gd name="connsiteY4-80" fmla="*/ 3402767 h 3402767"/>
              <a:gd name="connsiteX5-81" fmla="*/ 4196757 w 5785714"/>
              <a:gd name="connsiteY5-82" fmla="*/ 3162924 h 3402767"/>
              <a:gd name="connsiteX6-83" fmla="*/ 104443 w 5785714"/>
              <a:gd name="connsiteY6-84" fmla="*/ 0 h 3402767"/>
              <a:gd name="connsiteX0-85" fmla="*/ 104443 w 5785714"/>
              <a:gd name="connsiteY0-86" fmla="*/ 0 h 3402767"/>
              <a:gd name="connsiteX1-87" fmla="*/ 4331668 w 5785714"/>
              <a:gd name="connsiteY1-88" fmla="*/ 2353455 h 3402767"/>
              <a:gd name="connsiteX2-89" fmla="*/ 4136796 w 5785714"/>
              <a:gd name="connsiteY2-90" fmla="*/ 1933731 h 3402767"/>
              <a:gd name="connsiteX3-91" fmla="*/ 5785714 w 5785714"/>
              <a:gd name="connsiteY3-92" fmla="*/ 2893101 h 3402767"/>
              <a:gd name="connsiteX4-93" fmla="*/ 4061845 w 5785714"/>
              <a:gd name="connsiteY4-94" fmla="*/ 3402767 h 3402767"/>
              <a:gd name="connsiteX5-95" fmla="*/ 4196757 w 5785714"/>
              <a:gd name="connsiteY5-96" fmla="*/ 3162924 h 3402767"/>
              <a:gd name="connsiteX6-97" fmla="*/ 104443 w 5785714"/>
              <a:gd name="connsiteY6-98" fmla="*/ 0 h 3402767"/>
              <a:gd name="connsiteX0-99" fmla="*/ 104443 w 5785714"/>
              <a:gd name="connsiteY0-100" fmla="*/ 0 h 3402767"/>
              <a:gd name="connsiteX1-101" fmla="*/ 4331668 w 5785714"/>
              <a:gd name="connsiteY1-102" fmla="*/ 2353455 h 3402767"/>
              <a:gd name="connsiteX2-103" fmla="*/ 4136796 w 5785714"/>
              <a:gd name="connsiteY2-104" fmla="*/ 1933731 h 3402767"/>
              <a:gd name="connsiteX3-105" fmla="*/ 5785714 w 5785714"/>
              <a:gd name="connsiteY3-106" fmla="*/ 2893101 h 3402767"/>
              <a:gd name="connsiteX4-107" fmla="*/ 4061845 w 5785714"/>
              <a:gd name="connsiteY4-108" fmla="*/ 3402767 h 3402767"/>
              <a:gd name="connsiteX5-109" fmla="*/ 4196757 w 5785714"/>
              <a:gd name="connsiteY5-110" fmla="*/ 3162924 h 3402767"/>
              <a:gd name="connsiteX6-111" fmla="*/ 104443 w 5785714"/>
              <a:gd name="connsiteY6-112" fmla="*/ 0 h 3402767"/>
              <a:gd name="connsiteX0-113" fmla="*/ 104443 w 5785714"/>
              <a:gd name="connsiteY0-114" fmla="*/ 0 h 3402767"/>
              <a:gd name="connsiteX1-115" fmla="*/ 4331668 w 5785714"/>
              <a:gd name="connsiteY1-116" fmla="*/ 2353455 h 3402767"/>
              <a:gd name="connsiteX2-117" fmla="*/ 4136796 w 5785714"/>
              <a:gd name="connsiteY2-118" fmla="*/ 1933731 h 3402767"/>
              <a:gd name="connsiteX3-119" fmla="*/ 5785714 w 5785714"/>
              <a:gd name="connsiteY3-120" fmla="*/ 2893101 h 3402767"/>
              <a:gd name="connsiteX4-121" fmla="*/ 4061845 w 5785714"/>
              <a:gd name="connsiteY4-122" fmla="*/ 3402767 h 3402767"/>
              <a:gd name="connsiteX5-123" fmla="*/ 4196757 w 5785714"/>
              <a:gd name="connsiteY5-124" fmla="*/ 3162924 h 3402767"/>
              <a:gd name="connsiteX6-125" fmla="*/ 104443 w 5785714"/>
              <a:gd name="connsiteY6-126" fmla="*/ 0 h 3402767"/>
              <a:gd name="connsiteX0-127" fmla="*/ 112618 w 5569036"/>
              <a:gd name="connsiteY0-128" fmla="*/ 0 h 2908092"/>
              <a:gd name="connsiteX1-129" fmla="*/ 4114990 w 5569036"/>
              <a:gd name="connsiteY1-130" fmla="*/ 1858780 h 2908092"/>
              <a:gd name="connsiteX2-131" fmla="*/ 3920118 w 5569036"/>
              <a:gd name="connsiteY2-132" fmla="*/ 1439056 h 2908092"/>
              <a:gd name="connsiteX3-133" fmla="*/ 5569036 w 5569036"/>
              <a:gd name="connsiteY3-134" fmla="*/ 2398426 h 2908092"/>
              <a:gd name="connsiteX4-135" fmla="*/ 3845167 w 5569036"/>
              <a:gd name="connsiteY4-136" fmla="*/ 2908092 h 2908092"/>
              <a:gd name="connsiteX5-137" fmla="*/ 3980079 w 5569036"/>
              <a:gd name="connsiteY5-138" fmla="*/ 2668249 h 2908092"/>
              <a:gd name="connsiteX6-139" fmla="*/ 112618 w 5569036"/>
              <a:gd name="connsiteY6-140" fmla="*/ 0 h 2908092"/>
              <a:gd name="connsiteX0-141" fmla="*/ 113207 w 5554634"/>
              <a:gd name="connsiteY0-142" fmla="*/ 0 h 3087974"/>
              <a:gd name="connsiteX1-143" fmla="*/ 4100588 w 5554634"/>
              <a:gd name="connsiteY1-144" fmla="*/ 2038662 h 3087974"/>
              <a:gd name="connsiteX2-145" fmla="*/ 3905716 w 5554634"/>
              <a:gd name="connsiteY2-146" fmla="*/ 1618938 h 3087974"/>
              <a:gd name="connsiteX3-147" fmla="*/ 5554634 w 5554634"/>
              <a:gd name="connsiteY3-148" fmla="*/ 2578308 h 3087974"/>
              <a:gd name="connsiteX4-149" fmla="*/ 3830765 w 5554634"/>
              <a:gd name="connsiteY4-150" fmla="*/ 3087974 h 3087974"/>
              <a:gd name="connsiteX5-151" fmla="*/ 3965677 w 5554634"/>
              <a:gd name="connsiteY5-152" fmla="*/ 2848131 h 3087974"/>
              <a:gd name="connsiteX6-153" fmla="*/ 113207 w 5554634"/>
              <a:gd name="connsiteY6-154" fmla="*/ 0 h 3087974"/>
              <a:gd name="connsiteX0-155" fmla="*/ 113207 w 5554634"/>
              <a:gd name="connsiteY0-156" fmla="*/ 0 h 3087974"/>
              <a:gd name="connsiteX1-157" fmla="*/ 4100588 w 5554634"/>
              <a:gd name="connsiteY1-158" fmla="*/ 2038662 h 3087974"/>
              <a:gd name="connsiteX2-159" fmla="*/ 3905716 w 5554634"/>
              <a:gd name="connsiteY2-160" fmla="*/ 1618938 h 3087974"/>
              <a:gd name="connsiteX3-161" fmla="*/ 5554634 w 5554634"/>
              <a:gd name="connsiteY3-162" fmla="*/ 2578308 h 3087974"/>
              <a:gd name="connsiteX4-163" fmla="*/ 3830765 w 5554634"/>
              <a:gd name="connsiteY4-164" fmla="*/ 3087974 h 3087974"/>
              <a:gd name="connsiteX5-165" fmla="*/ 3965677 w 5554634"/>
              <a:gd name="connsiteY5-166" fmla="*/ 2848131 h 3087974"/>
              <a:gd name="connsiteX6-167" fmla="*/ 113207 w 5554634"/>
              <a:gd name="connsiteY6-168" fmla="*/ 0 h 3087974"/>
              <a:gd name="connsiteX0-169" fmla="*/ 113207 w 5719525"/>
              <a:gd name="connsiteY0-170" fmla="*/ 0 h 3087974"/>
              <a:gd name="connsiteX1-171" fmla="*/ 4100588 w 5719525"/>
              <a:gd name="connsiteY1-172" fmla="*/ 2038662 h 3087974"/>
              <a:gd name="connsiteX2-173" fmla="*/ 3905716 w 5719525"/>
              <a:gd name="connsiteY2-174" fmla="*/ 1618938 h 3087974"/>
              <a:gd name="connsiteX3-175" fmla="*/ 5719525 w 5719525"/>
              <a:gd name="connsiteY3-176" fmla="*/ 2323475 h 3087974"/>
              <a:gd name="connsiteX4-177" fmla="*/ 3830765 w 5719525"/>
              <a:gd name="connsiteY4-178" fmla="*/ 3087974 h 3087974"/>
              <a:gd name="connsiteX5-179" fmla="*/ 3965677 w 5719525"/>
              <a:gd name="connsiteY5-180" fmla="*/ 2848131 h 3087974"/>
              <a:gd name="connsiteX6-181" fmla="*/ 113207 w 5719525"/>
              <a:gd name="connsiteY6-182" fmla="*/ 0 h 3087974"/>
              <a:gd name="connsiteX0-183" fmla="*/ 113207 w 5719525"/>
              <a:gd name="connsiteY0-184" fmla="*/ 0 h 3087974"/>
              <a:gd name="connsiteX1-185" fmla="*/ 4100588 w 5719525"/>
              <a:gd name="connsiteY1-186" fmla="*/ 2038662 h 3087974"/>
              <a:gd name="connsiteX2-187" fmla="*/ 3920706 w 5719525"/>
              <a:gd name="connsiteY2-188" fmla="*/ 1783830 h 3087974"/>
              <a:gd name="connsiteX3-189" fmla="*/ 5719525 w 5719525"/>
              <a:gd name="connsiteY3-190" fmla="*/ 2323475 h 3087974"/>
              <a:gd name="connsiteX4-191" fmla="*/ 3830765 w 5719525"/>
              <a:gd name="connsiteY4-192" fmla="*/ 3087974 h 3087974"/>
              <a:gd name="connsiteX5-193" fmla="*/ 3965677 w 5719525"/>
              <a:gd name="connsiteY5-194" fmla="*/ 2848131 h 3087974"/>
              <a:gd name="connsiteX6-195" fmla="*/ 113207 w 5719525"/>
              <a:gd name="connsiteY6-196" fmla="*/ 0 h 3087974"/>
            </a:gdLst>
            <a:ahLst/>
            <a:cxnLst>
              <a:cxn ang="0">
                <a:pos x="connsiteX0-183" y="connsiteY0-184"/>
              </a:cxn>
              <a:cxn ang="0">
                <a:pos x="connsiteX1-185" y="connsiteY1-186"/>
              </a:cxn>
              <a:cxn ang="0">
                <a:pos x="connsiteX2-187" y="connsiteY2-188"/>
              </a:cxn>
              <a:cxn ang="0">
                <a:pos x="connsiteX3-189" y="connsiteY3-190"/>
              </a:cxn>
              <a:cxn ang="0">
                <a:pos x="connsiteX4-191" y="connsiteY4-192"/>
              </a:cxn>
              <a:cxn ang="0">
                <a:pos x="connsiteX5-193" y="connsiteY5-194"/>
              </a:cxn>
              <a:cxn ang="0">
                <a:pos x="connsiteX6-195" y="connsiteY6-196"/>
              </a:cxn>
            </a:cxnLst>
            <a:rect l="l" t="t" r="r" b="b"/>
            <a:pathLst>
              <a:path w="5719525" h="3087974">
                <a:moveTo>
                  <a:pt x="113207" y="0"/>
                </a:moveTo>
                <a:cubicBezTo>
                  <a:pt x="-366479" y="1189219"/>
                  <a:pt x="2406699" y="2603292"/>
                  <a:pt x="4100588" y="2038662"/>
                </a:cubicBezTo>
                <a:lnTo>
                  <a:pt x="3920706" y="1783830"/>
                </a:lnTo>
                <a:lnTo>
                  <a:pt x="5719525" y="2323475"/>
                </a:lnTo>
                <a:lnTo>
                  <a:pt x="3830765" y="3087974"/>
                </a:lnTo>
                <a:lnTo>
                  <a:pt x="3965677" y="2848131"/>
                </a:lnTo>
                <a:cubicBezTo>
                  <a:pt x="1687172" y="2933075"/>
                  <a:pt x="-531370" y="1249180"/>
                  <a:pt x="113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椭圆 10"/>
          <p:cNvSpPr/>
          <p:nvPr>
            <p:custDataLst>
              <p:tags r:id="rId2"/>
            </p:custDataLst>
          </p:nvPr>
        </p:nvSpPr>
        <p:spPr bwMode="auto">
          <a:xfrm>
            <a:off x="4216755" y="3158004"/>
            <a:ext cx="752550" cy="7525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椭圆 11"/>
          <p:cNvSpPr/>
          <p:nvPr>
            <p:custDataLst>
              <p:tags r:id="rId3"/>
            </p:custDataLst>
          </p:nvPr>
        </p:nvSpPr>
        <p:spPr bwMode="auto">
          <a:xfrm>
            <a:off x="4289583" y="3230831"/>
            <a:ext cx="606894" cy="606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椭圆 12"/>
          <p:cNvSpPr/>
          <p:nvPr>
            <p:custDataLst>
              <p:tags r:id="rId4"/>
            </p:custDataLst>
          </p:nvPr>
        </p:nvSpPr>
        <p:spPr bwMode="auto">
          <a:xfrm>
            <a:off x="4369879" y="3311128"/>
            <a:ext cx="446302" cy="446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椭圆 18"/>
          <p:cNvSpPr/>
          <p:nvPr>
            <p:custDataLst>
              <p:tags r:id="rId5"/>
            </p:custDataLst>
          </p:nvPr>
        </p:nvSpPr>
        <p:spPr bwMode="auto">
          <a:xfrm>
            <a:off x="5079351" y="3976432"/>
            <a:ext cx="858989" cy="857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椭圆 19"/>
          <p:cNvSpPr/>
          <p:nvPr>
            <p:custDataLst>
              <p:tags r:id="rId6"/>
            </p:custDataLst>
          </p:nvPr>
        </p:nvSpPr>
        <p:spPr bwMode="auto">
          <a:xfrm>
            <a:off x="5161515" y="4058596"/>
            <a:ext cx="694661" cy="6927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椭圆 20"/>
          <p:cNvSpPr/>
          <p:nvPr>
            <p:custDataLst>
              <p:tags r:id="rId7"/>
            </p:custDataLst>
          </p:nvPr>
        </p:nvSpPr>
        <p:spPr bwMode="auto">
          <a:xfrm>
            <a:off x="5253017" y="4150097"/>
            <a:ext cx="511658" cy="50979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椭圆 22"/>
          <p:cNvSpPr/>
          <p:nvPr>
            <p:custDataLst>
              <p:tags r:id="rId8"/>
            </p:custDataLst>
          </p:nvPr>
        </p:nvSpPr>
        <p:spPr bwMode="auto">
          <a:xfrm>
            <a:off x="7481830" y="4618343"/>
            <a:ext cx="1068134" cy="10681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24" name="椭圆 23"/>
          <p:cNvSpPr/>
          <p:nvPr>
            <p:custDataLst>
              <p:tags r:id="rId9"/>
            </p:custDataLst>
          </p:nvPr>
        </p:nvSpPr>
        <p:spPr bwMode="auto">
          <a:xfrm>
            <a:off x="7584536" y="4721047"/>
            <a:ext cx="862723" cy="8627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25" name="椭圆 24"/>
          <p:cNvSpPr/>
          <p:nvPr>
            <p:custDataLst>
              <p:tags r:id="rId10"/>
            </p:custDataLst>
          </p:nvPr>
        </p:nvSpPr>
        <p:spPr bwMode="auto">
          <a:xfrm>
            <a:off x="7698445" y="4834958"/>
            <a:ext cx="634905" cy="63490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7" name="椭圆 26"/>
          <p:cNvSpPr/>
          <p:nvPr>
            <p:custDataLst>
              <p:tags r:id="rId11"/>
            </p:custDataLst>
          </p:nvPr>
        </p:nvSpPr>
        <p:spPr bwMode="auto">
          <a:xfrm>
            <a:off x="6199122" y="4386613"/>
            <a:ext cx="961694" cy="9616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28" name="椭圆 27"/>
          <p:cNvSpPr/>
          <p:nvPr>
            <p:custDataLst>
              <p:tags r:id="rId12"/>
            </p:custDataLst>
          </p:nvPr>
        </p:nvSpPr>
        <p:spPr bwMode="auto">
          <a:xfrm>
            <a:off x="6290622" y="4478114"/>
            <a:ext cx="778693" cy="7786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9" name="椭圆 28"/>
          <p:cNvSpPr/>
          <p:nvPr>
            <p:custDataLst>
              <p:tags r:id="rId13"/>
            </p:custDataLst>
          </p:nvPr>
        </p:nvSpPr>
        <p:spPr bwMode="auto">
          <a:xfrm>
            <a:off x="6393328" y="4580819"/>
            <a:ext cx="573281" cy="57328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4"/>
            </p:custDataLst>
          </p:nvPr>
        </p:nvSpPr>
        <p:spPr>
          <a:xfrm>
            <a:off x="1809750" y="31051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职业规划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15"/>
            </p:custDataLst>
          </p:nvPr>
        </p:nvSpPr>
        <p:spPr>
          <a:xfrm>
            <a:off x="891771" y="3565414"/>
            <a:ext cx="3011720" cy="886796"/>
          </a:xfrm>
          <a:prstGeom prst="rect">
            <a:avLst/>
          </a:prstGeom>
        </p:spPr>
        <p:txBody>
          <a:bodyPr wrap="square" anchor="ctr" anchorCtr="0">
            <a:normAutofit fontScale="70000"/>
          </a:bodyPr>
          <a:lstStyle>
            <a:defPPr>
              <a:defRPr lang="zh-CN"/>
            </a:defPPr>
            <a:lvl1pPr algn="r"/>
          </a:lstStyle>
          <a:p>
            <a:r>
              <a:rPr lang="zh-CN" altLang="en-US" dirty="0">
                <a:sym typeface="+mn-ea"/>
              </a:rPr>
              <a:t>大二掌握算法，数据库，</a:t>
            </a:r>
            <a:r>
              <a:rPr lang="en-US" altLang="zh-CN" dirty="0">
                <a:sym typeface="+mn-ea"/>
              </a:rPr>
              <a:t>c</a:t>
            </a:r>
            <a:r>
              <a:rPr lang="zh-CN" altLang="en-US" dirty="0">
                <a:sym typeface="+mn-ea"/>
              </a:rPr>
              <a:t>语言，</a:t>
            </a:r>
            <a:r>
              <a:rPr lang="en-US" altLang="zh-CN" dirty="0">
                <a:sym typeface="+mn-ea"/>
              </a:rPr>
              <a:t>Java</a:t>
            </a:r>
            <a:endParaRPr lang="en-US" altLang="zh-CN" dirty="0">
              <a:sym typeface="+mn-ea"/>
            </a:endParaRPr>
          </a:p>
          <a:p>
            <a:r>
              <a:rPr lang="zh-CN" altLang="en-US" dirty="0">
                <a:sym typeface="+mn-ea"/>
              </a:rPr>
              <a:t>多参加比赛，进一步提升管理能力，</a:t>
            </a:r>
            <a:endParaRPr lang="zh-CN" altLang="en-US" dirty="0">
              <a:sym typeface="+mn-ea"/>
            </a:endParaRPr>
          </a:p>
          <a:p>
            <a:r>
              <a:rPr lang="zh-CN" altLang="en-US" dirty="0">
                <a:sym typeface="+mn-ea"/>
              </a:rPr>
              <a:t>参加公益活动，结交志同道合好友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>
            <p:custDataLst>
              <p:tags r:id="rId16"/>
            </p:custDataLst>
          </p:nvPr>
        </p:nvSpPr>
        <p:spPr>
          <a:xfrm>
            <a:off x="2259847" y="4856196"/>
            <a:ext cx="3011720" cy="886796"/>
          </a:xfrm>
          <a:prstGeom prst="rect">
            <a:avLst/>
          </a:prstGeom>
        </p:spPr>
        <p:txBody>
          <a:bodyPr wrap="square" anchor="ctr" anchorCtr="0">
            <a:normAutofit fontScale="70000"/>
          </a:bodyPr>
          <a:lstStyle>
            <a:defPPr>
              <a:defRPr lang="zh-CN"/>
            </a:defPPr>
            <a:lvl1pPr algn="r"/>
          </a:lstStyle>
          <a:p>
            <a:r>
              <a:rPr lang="zh-CN" altLang="en-US" dirty="0">
                <a:sym typeface="+mn-ea"/>
              </a:rPr>
              <a:t>大三去大公司或企业实习，谷歌，百度，腾讯，阿里等，积累工作经验及学习其内部架构，运营模式等等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7" name="文本框 6"/>
          <p:cNvSpPr txBox="1"/>
          <p:nvPr>
            <p:custDataLst>
              <p:tags r:id="rId17"/>
            </p:custDataLst>
          </p:nvPr>
        </p:nvSpPr>
        <p:spPr>
          <a:xfrm>
            <a:off x="6875359" y="3591242"/>
            <a:ext cx="3011720" cy="886796"/>
          </a:xfrm>
          <a:prstGeom prst="rect">
            <a:avLst/>
          </a:prstGeom>
        </p:spPr>
        <p:txBody>
          <a:bodyPr wrap="square" anchor="ctr" anchorCtr="0">
            <a:normAutofit lnSpcReduction="10000"/>
          </a:bodyPr>
          <a:lstStyle>
            <a:defPPr>
              <a:defRPr lang="zh-CN"/>
            </a:defPPr>
          </a:lstStyle>
          <a:p>
            <a:r>
              <a:rPr lang="zh-CN" altLang="en-US" sz="1600" dirty="0">
                <a:sym typeface="+mn-ea"/>
              </a:rPr>
              <a:t>大四更多接触社会，参加比赛，学习</a:t>
            </a:r>
            <a:r>
              <a:rPr lang="en-US" altLang="zh-CN" sz="1600" dirty="0">
                <a:sym typeface="+mn-ea"/>
              </a:rPr>
              <a:t>R</a:t>
            </a:r>
            <a:r>
              <a:rPr lang="zh-CN" altLang="en-US" sz="1600" dirty="0">
                <a:sym typeface="+mn-ea"/>
              </a:rPr>
              <a:t>语言，</a:t>
            </a:r>
            <a:r>
              <a:rPr lang="en-US" altLang="zh-CN" sz="1600" dirty="0">
                <a:sym typeface="+mn-ea"/>
              </a:rPr>
              <a:t>Linux</a:t>
            </a:r>
            <a:r>
              <a:rPr lang="zh-CN" altLang="en-US" sz="1600" dirty="0">
                <a:sym typeface="+mn-ea"/>
              </a:rPr>
              <a:t>等公司更常用到的系统，语言等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8" name="文本框 7"/>
          <p:cNvSpPr txBox="1"/>
          <p:nvPr>
            <p:custDataLst>
              <p:tags r:id="rId18"/>
            </p:custDataLst>
          </p:nvPr>
        </p:nvSpPr>
        <p:spPr>
          <a:xfrm>
            <a:off x="4590157" y="5686477"/>
            <a:ext cx="3011720" cy="886796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 algn="r"/>
          </a:lstStyle>
          <a:p>
            <a:r>
              <a:rPr lang="zh-CN" altLang="en-US" sz="2800" dirty="0"/>
              <a:t>社会工作</a:t>
            </a:r>
            <a:endParaRPr lang="zh-CN" altLang="en-US" sz="2800" dirty="0"/>
          </a:p>
        </p:txBody>
      </p:sp>
    </p:spTree>
    <p:custDataLst>
      <p:tags r:id="rId19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>
            <p:custDataLst>
              <p:tags r:id="rId1"/>
            </p:custDataLst>
          </p:nvPr>
        </p:nvSpPr>
        <p:spPr>
          <a:xfrm>
            <a:off x="4154180" y="2233715"/>
            <a:ext cx="6728127" cy="3632030"/>
          </a:xfrm>
          <a:custGeom>
            <a:avLst/>
            <a:gdLst>
              <a:gd name="connsiteX0" fmla="*/ 779489 w 5921115"/>
              <a:gd name="connsiteY0" fmla="*/ 0 h 3417757"/>
              <a:gd name="connsiteX1" fmla="*/ 4467069 w 5921115"/>
              <a:gd name="connsiteY1" fmla="*/ 2368445 h 3417757"/>
              <a:gd name="connsiteX2" fmla="*/ 4272197 w 5921115"/>
              <a:gd name="connsiteY2" fmla="*/ 1948721 h 3417757"/>
              <a:gd name="connsiteX3" fmla="*/ 5921115 w 5921115"/>
              <a:gd name="connsiteY3" fmla="*/ 2908091 h 3417757"/>
              <a:gd name="connsiteX4" fmla="*/ 4197246 w 5921115"/>
              <a:gd name="connsiteY4" fmla="*/ 3417757 h 3417757"/>
              <a:gd name="connsiteX5" fmla="*/ 4332158 w 5921115"/>
              <a:gd name="connsiteY5" fmla="*/ 3177914 h 3417757"/>
              <a:gd name="connsiteX6" fmla="*/ 0 w 5921115"/>
              <a:gd name="connsiteY6" fmla="*/ 1334124 h 3417757"/>
              <a:gd name="connsiteX7" fmla="*/ 779489 w 5921115"/>
              <a:gd name="connsiteY7" fmla="*/ 0 h 3417757"/>
              <a:gd name="connsiteX0-1" fmla="*/ 0 w 5141626"/>
              <a:gd name="connsiteY0-2" fmla="*/ 0 h 3417757"/>
              <a:gd name="connsiteX1-3" fmla="*/ 3687580 w 5141626"/>
              <a:gd name="connsiteY1-4" fmla="*/ 2368445 h 3417757"/>
              <a:gd name="connsiteX2-5" fmla="*/ 3492708 w 5141626"/>
              <a:gd name="connsiteY2-6" fmla="*/ 1948721 h 3417757"/>
              <a:gd name="connsiteX3-7" fmla="*/ 5141626 w 5141626"/>
              <a:gd name="connsiteY3-8" fmla="*/ 2908091 h 3417757"/>
              <a:gd name="connsiteX4-9" fmla="*/ 3417757 w 5141626"/>
              <a:gd name="connsiteY4-10" fmla="*/ 3417757 h 3417757"/>
              <a:gd name="connsiteX5-11" fmla="*/ 3552669 w 5141626"/>
              <a:gd name="connsiteY5-12" fmla="*/ 3177914 h 3417757"/>
              <a:gd name="connsiteX6-13" fmla="*/ 0 w 5141626"/>
              <a:gd name="connsiteY6-14" fmla="*/ 0 h 3417757"/>
              <a:gd name="connsiteX0-15" fmla="*/ 0 w 5981075"/>
              <a:gd name="connsiteY0-16" fmla="*/ 0 h 3492708"/>
              <a:gd name="connsiteX1-17" fmla="*/ 4527029 w 5981075"/>
              <a:gd name="connsiteY1-18" fmla="*/ 2443396 h 3492708"/>
              <a:gd name="connsiteX2-19" fmla="*/ 4332157 w 5981075"/>
              <a:gd name="connsiteY2-20" fmla="*/ 2023672 h 3492708"/>
              <a:gd name="connsiteX3-21" fmla="*/ 5981075 w 5981075"/>
              <a:gd name="connsiteY3-22" fmla="*/ 2983042 h 3492708"/>
              <a:gd name="connsiteX4-23" fmla="*/ 4257206 w 5981075"/>
              <a:gd name="connsiteY4-24" fmla="*/ 3492708 h 3492708"/>
              <a:gd name="connsiteX5-25" fmla="*/ 4392118 w 5981075"/>
              <a:gd name="connsiteY5-26" fmla="*/ 3252865 h 3492708"/>
              <a:gd name="connsiteX6-27" fmla="*/ 0 w 5981075"/>
              <a:gd name="connsiteY6-28" fmla="*/ 0 h 3492708"/>
              <a:gd name="connsiteX0-29" fmla="*/ 0 w 5681271"/>
              <a:gd name="connsiteY0-30" fmla="*/ 0 h 3402767"/>
              <a:gd name="connsiteX1-31" fmla="*/ 4227225 w 5681271"/>
              <a:gd name="connsiteY1-32" fmla="*/ 2353455 h 3402767"/>
              <a:gd name="connsiteX2-33" fmla="*/ 4032353 w 5681271"/>
              <a:gd name="connsiteY2-34" fmla="*/ 1933731 h 3402767"/>
              <a:gd name="connsiteX3-35" fmla="*/ 5681271 w 5681271"/>
              <a:gd name="connsiteY3-36" fmla="*/ 2893101 h 3402767"/>
              <a:gd name="connsiteX4-37" fmla="*/ 3957402 w 5681271"/>
              <a:gd name="connsiteY4-38" fmla="*/ 3402767 h 3402767"/>
              <a:gd name="connsiteX5-39" fmla="*/ 4092314 w 5681271"/>
              <a:gd name="connsiteY5-40" fmla="*/ 3162924 h 3402767"/>
              <a:gd name="connsiteX6-41" fmla="*/ 0 w 5681271"/>
              <a:gd name="connsiteY6-42" fmla="*/ 0 h 3402767"/>
              <a:gd name="connsiteX0-43" fmla="*/ 80997 w 5762268"/>
              <a:gd name="connsiteY0-44" fmla="*/ 0 h 3402767"/>
              <a:gd name="connsiteX1-45" fmla="*/ 4308222 w 5762268"/>
              <a:gd name="connsiteY1-46" fmla="*/ 2353455 h 3402767"/>
              <a:gd name="connsiteX2-47" fmla="*/ 4113350 w 5762268"/>
              <a:gd name="connsiteY2-48" fmla="*/ 1933731 h 3402767"/>
              <a:gd name="connsiteX3-49" fmla="*/ 5762268 w 5762268"/>
              <a:gd name="connsiteY3-50" fmla="*/ 2893101 h 3402767"/>
              <a:gd name="connsiteX4-51" fmla="*/ 4038399 w 5762268"/>
              <a:gd name="connsiteY4-52" fmla="*/ 3402767 h 3402767"/>
              <a:gd name="connsiteX5-53" fmla="*/ 4173311 w 5762268"/>
              <a:gd name="connsiteY5-54" fmla="*/ 3162924 h 3402767"/>
              <a:gd name="connsiteX6-55" fmla="*/ 80997 w 5762268"/>
              <a:gd name="connsiteY6-56" fmla="*/ 0 h 3402767"/>
              <a:gd name="connsiteX0-57" fmla="*/ 80997 w 5762268"/>
              <a:gd name="connsiteY0-58" fmla="*/ 0 h 3402767"/>
              <a:gd name="connsiteX1-59" fmla="*/ 4308222 w 5762268"/>
              <a:gd name="connsiteY1-60" fmla="*/ 2353455 h 3402767"/>
              <a:gd name="connsiteX2-61" fmla="*/ 4113350 w 5762268"/>
              <a:gd name="connsiteY2-62" fmla="*/ 1933731 h 3402767"/>
              <a:gd name="connsiteX3-63" fmla="*/ 5762268 w 5762268"/>
              <a:gd name="connsiteY3-64" fmla="*/ 2893101 h 3402767"/>
              <a:gd name="connsiteX4-65" fmla="*/ 4038399 w 5762268"/>
              <a:gd name="connsiteY4-66" fmla="*/ 3402767 h 3402767"/>
              <a:gd name="connsiteX5-67" fmla="*/ 4173311 w 5762268"/>
              <a:gd name="connsiteY5-68" fmla="*/ 3162924 h 3402767"/>
              <a:gd name="connsiteX6-69" fmla="*/ 80997 w 5762268"/>
              <a:gd name="connsiteY6-70" fmla="*/ 0 h 3402767"/>
              <a:gd name="connsiteX0-71" fmla="*/ 104443 w 5785714"/>
              <a:gd name="connsiteY0-72" fmla="*/ 0 h 3402767"/>
              <a:gd name="connsiteX1-73" fmla="*/ 4331668 w 5785714"/>
              <a:gd name="connsiteY1-74" fmla="*/ 2353455 h 3402767"/>
              <a:gd name="connsiteX2-75" fmla="*/ 4136796 w 5785714"/>
              <a:gd name="connsiteY2-76" fmla="*/ 1933731 h 3402767"/>
              <a:gd name="connsiteX3-77" fmla="*/ 5785714 w 5785714"/>
              <a:gd name="connsiteY3-78" fmla="*/ 2893101 h 3402767"/>
              <a:gd name="connsiteX4-79" fmla="*/ 4061845 w 5785714"/>
              <a:gd name="connsiteY4-80" fmla="*/ 3402767 h 3402767"/>
              <a:gd name="connsiteX5-81" fmla="*/ 4196757 w 5785714"/>
              <a:gd name="connsiteY5-82" fmla="*/ 3162924 h 3402767"/>
              <a:gd name="connsiteX6-83" fmla="*/ 104443 w 5785714"/>
              <a:gd name="connsiteY6-84" fmla="*/ 0 h 3402767"/>
              <a:gd name="connsiteX0-85" fmla="*/ 104443 w 5785714"/>
              <a:gd name="connsiteY0-86" fmla="*/ 0 h 3402767"/>
              <a:gd name="connsiteX1-87" fmla="*/ 4331668 w 5785714"/>
              <a:gd name="connsiteY1-88" fmla="*/ 2353455 h 3402767"/>
              <a:gd name="connsiteX2-89" fmla="*/ 4136796 w 5785714"/>
              <a:gd name="connsiteY2-90" fmla="*/ 1933731 h 3402767"/>
              <a:gd name="connsiteX3-91" fmla="*/ 5785714 w 5785714"/>
              <a:gd name="connsiteY3-92" fmla="*/ 2893101 h 3402767"/>
              <a:gd name="connsiteX4-93" fmla="*/ 4061845 w 5785714"/>
              <a:gd name="connsiteY4-94" fmla="*/ 3402767 h 3402767"/>
              <a:gd name="connsiteX5-95" fmla="*/ 4196757 w 5785714"/>
              <a:gd name="connsiteY5-96" fmla="*/ 3162924 h 3402767"/>
              <a:gd name="connsiteX6-97" fmla="*/ 104443 w 5785714"/>
              <a:gd name="connsiteY6-98" fmla="*/ 0 h 3402767"/>
              <a:gd name="connsiteX0-99" fmla="*/ 104443 w 5785714"/>
              <a:gd name="connsiteY0-100" fmla="*/ 0 h 3402767"/>
              <a:gd name="connsiteX1-101" fmla="*/ 4331668 w 5785714"/>
              <a:gd name="connsiteY1-102" fmla="*/ 2353455 h 3402767"/>
              <a:gd name="connsiteX2-103" fmla="*/ 4136796 w 5785714"/>
              <a:gd name="connsiteY2-104" fmla="*/ 1933731 h 3402767"/>
              <a:gd name="connsiteX3-105" fmla="*/ 5785714 w 5785714"/>
              <a:gd name="connsiteY3-106" fmla="*/ 2893101 h 3402767"/>
              <a:gd name="connsiteX4-107" fmla="*/ 4061845 w 5785714"/>
              <a:gd name="connsiteY4-108" fmla="*/ 3402767 h 3402767"/>
              <a:gd name="connsiteX5-109" fmla="*/ 4196757 w 5785714"/>
              <a:gd name="connsiteY5-110" fmla="*/ 3162924 h 3402767"/>
              <a:gd name="connsiteX6-111" fmla="*/ 104443 w 5785714"/>
              <a:gd name="connsiteY6-112" fmla="*/ 0 h 3402767"/>
              <a:gd name="connsiteX0-113" fmla="*/ 104443 w 5785714"/>
              <a:gd name="connsiteY0-114" fmla="*/ 0 h 3402767"/>
              <a:gd name="connsiteX1-115" fmla="*/ 4331668 w 5785714"/>
              <a:gd name="connsiteY1-116" fmla="*/ 2353455 h 3402767"/>
              <a:gd name="connsiteX2-117" fmla="*/ 4136796 w 5785714"/>
              <a:gd name="connsiteY2-118" fmla="*/ 1933731 h 3402767"/>
              <a:gd name="connsiteX3-119" fmla="*/ 5785714 w 5785714"/>
              <a:gd name="connsiteY3-120" fmla="*/ 2893101 h 3402767"/>
              <a:gd name="connsiteX4-121" fmla="*/ 4061845 w 5785714"/>
              <a:gd name="connsiteY4-122" fmla="*/ 3402767 h 3402767"/>
              <a:gd name="connsiteX5-123" fmla="*/ 4196757 w 5785714"/>
              <a:gd name="connsiteY5-124" fmla="*/ 3162924 h 3402767"/>
              <a:gd name="connsiteX6-125" fmla="*/ 104443 w 5785714"/>
              <a:gd name="connsiteY6-126" fmla="*/ 0 h 3402767"/>
              <a:gd name="connsiteX0-127" fmla="*/ 112618 w 5569036"/>
              <a:gd name="connsiteY0-128" fmla="*/ 0 h 2908092"/>
              <a:gd name="connsiteX1-129" fmla="*/ 4114990 w 5569036"/>
              <a:gd name="connsiteY1-130" fmla="*/ 1858780 h 2908092"/>
              <a:gd name="connsiteX2-131" fmla="*/ 3920118 w 5569036"/>
              <a:gd name="connsiteY2-132" fmla="*/ 1439056 h 2908092"/>
              <a:gd name="connsiteX3-133" fmla="*/ 5569036 w 5569036"/>
              <a:gd name="connsiteY3-134" fmla="*/ 2398426 h 2908092"/>
              <a:gd name="connsiteX4-135" fmla="*/ 3845167 w 5569036"/>
              <a:gd name="connsiteY4-136" fmla="*/ 2908092 h 2908092"/>
              <a:gd name="connsiteX5-137" fmla="*/ 3980079 w 5569036"/>
              <a:gd name="connsiteY5-138" fmla="*/ 2668249 h 2908092"/>
              <a:gd name="connsiteX6-139" fmla="*/ 112618 w 5569036"/>
              <a:gd name="connsiteY6-140" fmla="*/ 0 h 2908092"/>
              <a:gd name="connsiteX0-141" fmla="*/ 113207 w 5554634"/>
              <a:gd name="connsiteY0-142" fmla="*/ 0 h 3087974"/>
              <a:gd name="connsiteX1-143" fmla="*/ 4100588 w 5554634"/>
              <a:gd name="connsiteY1-144" fmla="*/ 2038662 h 3087974"/>
              <a:gd name="connsiteX2-145" fmla="*/ 3905716 w 5554634"/>
              <a:gd name="connsiteY2-146" fmla="*/ 1618938 h 3087974"/>
              <a:gd name="connsiteX3-147" fmla="*/ 5554634 w 5554634"/>
              <a:gd name="connsiteY3-148" fmla="*/ 2578308 h 3087974"/>
              <a:gd name="connsiteX4-149" fmla="*/ 3830765 w 5554634"/>
              <a:gd name="connsiteY4-150" fmla="*/ 3087974 h 3087974"/>
              <a:gd name="connsiteX5-151" fmla="*/ 3965677 w 5554634"/>
              <a:gd name="connsiteY5-152" fmla="*/ 2848131 h 3087974"/>
              <a:gd name="connsiteX6-153" fmla="*/ 113207 w 5554634"/>
              <a:gd name="connsiteY6-154" fmla="*/ 0 h 3087974"/>
              <a:gd name="connsiteX0-155" fmla="*/ 113207 w 5554634"/>
              <a:gd name="connsiteY0-156" fmla="*/ 0 h 3087974"/>
              <a:gd name="connsiteX1-157" fmla="*/ 4100588 w 5554634"/>
              <a:gd name="connsiteY1-158" fmla="*/ 2038662 h 3087974"/>
              <a:gd name="connsiteX2-159" fmla="*/ 3905716 w 5554634"/>
              <a:gd name="connsiteY2-160" fmla="*/ 1618938 h 3087974"/>
              <a:gd name="connsiteX3-161" fmla="*/ 5554634 w 5554634"/>
              <a:gd name="connsiteY3-162" fmla="*/ 2578308 h 3087974"/>
              <a:gd name="connsiteX4-163" fmla="*/ 3830765 w 5554634"/>
              <a:gd name="connsiteY4-164" fmla="*/ 3087974 h 3087974"/>
              <a:gd name="connsiteX5-165" fmla="*/ 3965677 w 5554634"/>
              <a:gd name="connsiteY5-166" fmla="*/ 2848131 h 3087974"/>
              <a:gd name="connsiteX6-167" fmla="*/ 113207 w 5554634"/>
              <a:gd name="connsiteY6-168" fmla="*/ 0 h 3087974"/>
              <a:gd name="connsiteX0-169" fmla="*/ 113207 w 5719525"/>
              <a:gd name="connsiteY0-170" fmla="*/ 0 h 3087974"/>
              <a:gd name="connsiteX1-171" fmla="*/ 4100588 w 5719525"/>
              <a:gd name="connsiteY1-172" fmla="*/ 2038662 h 3087974"/>
              <a:gd name="connsiteX2-173" fmla="*/ 3905716 w 5719525"/>
              <a:gd name="connsiteY2-174" fmla="*/ 1618938 h 3087974"/>
              <a:gd name="connsiteX3-175" fmla="*/ 5719525 w 5719525"/>
              <a:gd name="connsiteY3-176" fmla="*/ 2323475 h 3087974"/>
              <a:gd name="connsiteX4-177" fmla="*/ 3830765 w 5719525"/>
              <a:gd name="connsiteY4-178" fmla="*/ 3087974 h 3087974"/>
              <a:gd name="connsiteX5-179" fmla="*/ 3965677 w 5719525"/>
              <a:gd name="connsiteY5-180" fmla="*/ 2848131 h 3087974"/>
              <a:gd name="connsiteX6-181" fmla="*/ 113207 w 5719525"/>
              <a:gd name="connsiteY6-182" fmla="*/ 0 h 3087974"/>
              <a:gd name="connsiteX0-183" fmla="*/ 113207 w 5719525"/>
              <a:gd name="connsiteY0-184" fmla="*/ 0 h 3087974"/>
              <a:gd name="connsiteX1-185" fmla="*/ 4100588 w 5719525"/>
              <a:gd name="connsiteY1-186" fmla="*/ 2038662 h 3087974"/>
              <a:gd name="connsiteX2-187" fmla="*/ 3920706 w 5719525"/>
              <a:gd name="connsiteY2-188" fmla="*/ 1783830 h 3087974"/>
              <a:gd name="connsiteX3-189" fmla="*/ 5719525 w 5719525"/>
              <a:gd name="connsiteY3-190" fmla="*/ 2323475 h 3087974"/>
              <a:gd name="connsiteX4-191" fmla="*/ 3830765 w 5719525"/>
              <a:gd name="connsiteY4-192" fmla="*/ 3087974 h 3087974"/>
              <a:gd name="connsiteX5-193" fmla="*/ 3965677 w 5719525"/>
              <a:gd name="connsiteY5-194" fmla="*/ 2848131 h 3087974"/>
              <a:gd name="connsiteX6-195" fmla="*/ 113207 w 5719525"/>
              <a:gd name="connsiteY6-196" fmla="*/ 0 h 3087974"/>
            </a:gdLst>
            <a:ahLst/>
            <a:cxnLst>
              <a:cxn ang="0">
                <a:pos x="connsiteX0-183" y="connsiteY0-184"/>
              </a:cxn>
              <a:cxn ang="0">
                <a:pos x="connsiteX1-185" y="connsiteY1-186"/>
              </a:cxn>
              <a:cxn ang="0">
                <a:pos x="connsiteX2-187" y="connsiteY2-188"/>
              </a:cxn>
              <a:cxn ang="0">
                <a:pos x="connsiteX3-189" y="connsiteY3-190"/>
              </a:cxn>
              <a:cxn ang="0">
                <a:pos x="connsiteX4-191" y="connsiteY4-192"/>
              </a:cxn>
              <a:cxn ang="0">
                <a:pos x="connsiteX5-193" y="connsiteY5-194"/>
              </a:cxn>
              <a:cxn ang="0">
                <a:pos x="connsiteX6-195" y="connsiteY6-196"/>
              </a:cxn>
            </a:cxnLst>
            <a:rect l="l" t="t" r="r" b="b"/>
            <a:pathLst>
              <a:path w="5719525" h="3087974">
                <a:moveTo>
                  <a:pt x="113207" y="0"/>
                </a:moveTo>
                <a:cubicBezTo>
                  <a:pt x="-366479" y="1189219"/>
                  <a:pt x="2406699" y="2603292"/>
                  <a:pt x="4100588" y="2038662"/>
                </a:cubicBezTo>
                <a:lnTo>
                  <a:pt x="3920706" y="1783830"/>
                </a:lnTo>
                <a:lnTo>
                  <a:pt x="5719525" y="2323475"/>
                </a:lnTo>
                <a:lnTo>
                  <a:pt x="3830765" y="3087974"/>
                </a:lnTo>
                <a:lnTo>
                  <a:pt x="3965677" y="2848131"/>
                </a:lnTo>
                <a:cubicBezTo>
                  <a:pt x="1687172" y="2933075"/>
                  <a:pt x="-531370" y="1249180"/>
                  <a:pt x="1132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>
            <p:custDataLst>
              <p:tags r:id="rId2"/>
            </p:custDataLst>
          </p:nvPr>
        </p:nvSpPr>
        <p:spPr bwMode="auto">
          <a:xfrm>
            <a:off x="3933831" y="2116071"/>
            <a:ext cx="543405" cy="5434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>
            <p:custDataLst>
              <p:tags r:id="rId3"/>
            </p:custDataLst>
          </p:nvPr>
        </p:nvSpPr>
        <p:spPr bwMode="auto">
          <a:xfrm>
            <a:off x="3986117" y="2168357"/>
            <a:ext cx="438832" cy="4388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椭圆 8"/>
          <p:cNvSpPr/>
          <p:nvPr>
            <p:custDataLst>
              <p:tags r:id="rId4"/>
            </p:custDataLst>
          </p:nvPr>
        </p:nvSpPr>
        <p:spPr bwMode="auto">
          <a:xfrm>
            <a:off x="4044006" y="2226245"/>
            <a:ext cx="323054" cy="32305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椭圆 10"/>
          <p:cNvSpPr/>
          <p:nvPr>
            <p:custDataLst>
              <p:tags r:id="rId5"/>
            </p:custDataLst>
          </p:nvPr>
        </p:nvSpPr>
        <p:spPr bwMode="auto">
          <a:xfrm>
            <a:off x="4216755" y="3158004"/>
            <a:ext cx="752550" cy="7525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椭圆 11"/>
          <p:cNvSpPr/>
          <p:nvPr>
            <p:custDataLst>
              <p:tags r:id="rId6"/>
            </p:custDataLst>
          </p:nvPr>
        </p:nvSpPr>
        <p:spPr bwMode="auto">
          <a:xfrm>
            <a:off x="4289583" y="3230831"/>
            <a:ext cx="606894" cy="606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椭圆 12"/>
          <p:cNvSpPr/>
          <p:nvPr>
            <p:custDataLst>
              <p:tags r:id="rId7"/>
            </p:custDataLst>
          </p:nvPr>
        </p:nvSpPr>
        <p:spPr bwMode="auto">
          <a:xfrm>
            <a:off x="4369879" y="3311128"/>
            <a:ext cx="446302" cy="446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" name="椭圆 18"/>
          <p:cNvSpPr/>
          <p:nvPr>
            <p:custDataLst>
              <p:tags r:id="rId8"/>
            </p:custDataLst>
          </p:nvPr>
        </p:nvSpPr>
        <p:spPr bwMode="auto">
          <a:xfrm>
            <a:off x="5079351" y="3976432"/>
            <a:ext cx="858989" cy="857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椭圆 19"/>
          <p:cNvSpPr/>
          <p:nvPr>
            <p:custDataLst>
              <p:tags r:id="rId9"/>
            </p:custDataLst>
          </p:nvPr>
        </p:nvSpPr>
        <p:spPr bwMode="auto">
          <a:xfrm>
            <a:off x="5161515" y="4058596"/>
            <a:ext cx="694661" cy="6927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椭圆 20"/>
          <p:cNvSpPr/>
          <p:nvPr>
            <p:custDataLst>
              <p:tags r:id="rId10"/>
            </p:custDataLst>
          </p:nvPr>
        </p:nvSpPr>
        <p:spPr bwMode="auto">
          <a:xfrm>
            <a:off x="5253017" y="4150097"/>
            <a:ext cx="511658" cy="50979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7" name="椭圆 26"/>
          <p:cNvSpPr/>
          <p:nvPr>
            <p:custDataLst>
              <p:tags r:id="rId11"/>
            </p:custDataLst>
          </p:nvPr>
        </p:nvSpPr>
        <p:spPr bwMode="auto">
          <a:xfrm>
            <a:off x="6199122" y="4386613"/>
            <a:ext cx="961694" cy="9616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28" name="椭圆 27"/>
          <p:cNvSpPr/>
          <p:nvPr>
            <p:custDataLst>
              <p:tags r:id="rId12"/>
            </p:custDataLst>
          </p:nvPr>
        </p:nvSpPr>
        <p:spPr bwMode="auto">
          <a:xfrm>
            <a:off x="6290622" y="4478114"/>
            <a:ext cx="778693" cy="7786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29" name="椭圆 28"/>
          <p:cNvSpPr/>
          <p:nvPr>
            <p:custDataLst>
              <p:tags r:id="rId13"/>
            </p:custDataLst>
          </p:nvPr>
        </p:nvSpPr>
        <p:spPr bwMode="auto">
          <a:xfrm>
            <a:off x="6393328" y="4580819"/>
            <a:ext cx="573281" cy="57328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4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大学毕业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15"/>
            </p:custDataLst>
          </p:nvPr>
        </p:nvSpPr>
        <p:spPr>
          <a:xfrm>
            <a:off x="4838743" y="1618036"/>
            <a:ext cx="3011720" cy="886796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</a:lstStyle>
          <a:p>
            <a:r>
              <a:rPr lang="zh-CN" altLang="en-US" dirty="0"/>
              <a:t>大学毕业</a:t>
            </a:r>
            <a:endParaRPr lang="zh-CN" altLang="en-US" dirty="0"/>
          </a:p>
        </p:txBody>
      </p:sp>
      <p:sp>
        <p:nvSpPr>
          <p:cNvPr id="6" name="文本框 5"/>
          <p:cNvSpPr txBox="1"/>
          <p:nvPr>
            <p:custDataLst>
              <p:tags r:id="rId16"/>
            </p:custDataLst>
          </p:nvPr>
        </p:nvSpPr>
        <p:spPr>
          <a:xfrm>
            <a:off x="891771" y="3565414"/>
            <a:ext cx="3011720" cy="886796"/>
          </a:xfrm>
          <a:prstGeom prst="rect">
            <a:avLst/>
          </a:prstGeom>
        </p:spPr>
        <p:txBody>
          <a:bodyPr wrap="square" anchor="ctr" anchorCtr="0">
            <a:normAutofit fontScale="70000"/>
          </a:bodyPr>
          <a:lstStyle>
            <a:defPPr>
              <a:defRPr lang="zh-CN"/>
            </a:defPPr>
            <a:lvl1pPr algn="r"/>
          </a:lstStyle>
          <a:p>
            <a:r>
              <a:rPr lang="en-US" altLang="zh-CN" dirty="0"/>
              <a:t>4-5</a:t>
            </a:r>
            <a:r>
              <a:rPr lang="zh-CN" altLang="en-US" dirty="0"/>
              <a:t>年 在小企业工作，担任网络安全工程师，不断进修专业的同时不断晋升，成为产品经理或架构师，累积人脉，了解公司运转体系等</a:t>
            </a:r>
            <a:endParaRPr lang="zh-CN" altLang="en-US" dirty="0"/>
          </a:p>
        </p:txBody>
      </p:sp>
      <p:sp>
        <p:nvSpPr>
          <p:cNvPr id="10" name="文本框 9"/>
          <p:cNvSpPr txBox="1"/>
          <p:nvPr>
            <p:custDataLst>
              <p:tags r:id="rId17"/>
            </p:custDataLst>
          </p:nvPr>
        </p:nvSpPr>
        <p:spPr>
          <a:xfrm>
            <a:off x="2259847" y="4856196"/>
            <a:ext cx="3011720" cy="886796"/>
          </a:xfrm>
          <a:prstGeom prst="rect">
            <a:avLst/>
          </a:prstGeom>
        </p:spPr>
        <p:txBody>
          <a:bodyPr wrap="square" anchor="ctr" anchorCtr="0">
            <a:normAutofit lnSpcReduction="10000"/>
          </a:bodyPr>
          <a:lstStyle>
            <a:defPPr>
              <a:defRPr lang="zh-CN"/>
            </a:defPPr>
            <a:lvl1pPr algn="r"/>
          </a:lstStyle>
          <a:p>
            <a:r>
              <a:rPr lang="zh-CN" altLang="en-US" dirty="0"/>
              <a:t>毕业后</a:t>
            </a:r>
            <a:r>
              <a:rPr lang="en-US" altLang="zh-CN" dirty="0"/>
              <a:t>6-8</a:t>
            </a:r>
            <a:r>
              <a:rPr lang="zh-CN" altLang="en-US" dirty="0"/>
              <a:t>年去大公司工作，晋升管理层，更多地接触社会最前沿科学资讯</a:t>
            </a:r>
            <a:endParaRPr lang="zh-CN" altLang="en-US" dirty="0"/>
          </a:p>
        </p:txBody>
      </p:sp>
      <p:sp>
        <p:nvSpPr>
          <p:cNvPr id="14" name="文本框 13"/>
          <p:cNvSpPr txBox="1"/>
          <p:nvPr>
            <p:custDataLst>
              <p:tags r:id="rId18"/>
            </p:custDataLst>
          </p:nvPr>
        </p:nvSpPr>
        <p:spPr>
          <a:xfrm>
            <a:off x="6941399" y="3370262"/>
            <a:ext cx="3011720" cy="886796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</a:lstStyle>
          <a:p>
            <a:r>
              <a:rPr lang="zh-CN" altLang="en-US" dirty="0"/>
              <a:t>毕业后时机成熟尝试创业</a:t>
            </a:r>
            <a:endParaRPr lang="zh-CN" altLang="en-US" dirty="0"/>
          </a:p>
        </p:txBody>
      </p:sp>
    </p:spTree>
    <p:custDataLst>
      <p:tags r:id="rId19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>
            <p:custDataLst>
              <p:tags r:id="rId1"/>
            </p:custDataLst>
          </p:nvPr>
        </p:nvSpPr>
        <p:spPr>
          <a:xfrm rot="5400000">
            <a:off x="4298951" y="3106738"/>
            <a:ext cx="158750" cy="13652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椭圆 16"/>
          <p:cNvSpPr/>
          <p:nvPr>
            <p:custDataLst>
              <p:tags r:id="rId2"/>
            </p:custDataLst>
          </p:nvPr>
        </p:nvSpPr>
        <p:spPr bwMode="auto">
          <a:xfrm>
            <a:off x="2133600" y="2690814"/>
            <a:ext cx="1830388" cy="18319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椭圆 17"/>
          <p:cNvSpPr/>
          <p:nvPr>
            <p:custDataLst>
              <p:tags r:id="rId3"/>
            </p:custDataLst>
          </p:nvPr>
        </p:nvSpPr>
        <p:spPr bwMode="auto">
          <a:xfrm>
            <a:off x="2222500" y="2779714"/>
            <a:ext cx="1652588" cy="16541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6" name="Picture 6"/>
          <p:cNvPicPr>
            <a:picLocks noChangeArrowheads="1"/>
          </p:cNvPicPr>
          <p:nvPr>
            <p:custDataLst>
              <p:tags r:id="rId4"/>
            </p:custData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73"/>
          <a:stretch>
            <a:fillRect/>
          </a:stretch>
        </p:blipFill>
        <p:spPr bwMode="auto">
          <a:xfrm>
            <a:off x="2339442" y="2896772"/>
            <a:ext cx="1419257" cy="1420059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椭圆 11"/>
          <p:cNvSpPr/>
          <p:nvPr>
            <p:custDataLst>
              <p:tags r:id="rId6"/>
            </p:custDataLst>
          </p:nvPr>
        </p:nvSpPr>
        <p:spPr bwMode="auto">
          <a:xfrm>
            <a:off x="3494088" y="3781426"/>
            <a:ext cx="679450" cy="6810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椭圆 12"/>
          <p:cNvSpPr/>
          <p:nvPr>
            <p:custDataLst>
              <p:tags r:id="rId7"/>
            </p:custDataLst>
          </p:nvPr>
        </p:nvSpPr>
        <p:spPr bwMode="auto">
          <a:xfrm>
            <a:off x="3559175" y="3846514"/>
            <a:ext cx="549275" cy="5508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椭圆 13"/>
          <p:cNvSpPr/>
          <p:nvPr>
            <p:custDataLst>
              <p:tags r:id="rId8"/>
            </p:custDataLst>
          </p:nvPr>
        </p:nvSpPr>
        <p:spPr bwMode="auto">
          <a:xfrm>
            <a:off x="3632200" y="3919539"/>
            <a:ext cx="403225" cy="40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椭圆 8"/>
          <p:cNvSpPr/>
          <p:nvPr>
            <p:custDataLst>
              <p:tags r:id="rId9"/>
            </p:custDataLst>
          </p:nvPr>
        </p:nvSpPr>
        <p:spPr bwMode="auto">
          <a:xfrm>
            <a:off x="3319463" y="4084639"/>
            <a:ext cx="438150" cy="4381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椭圆 9"/>
          <p:cNvSpPr/>
          <p:nvPr>
            <p:custDataLst>
              <p:tags r:id="rId10"/>
            </p:custDataLst>
          </p:nvPr>
        </p:nvSpPr>
        <p:spPr bwMode="auto">
          <a:xfrm>
            <a:off x="3360738" y="4125914"/>
            <a:ext cx="355600" cy="35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椭圆 10"/>
          <p:cNvSpPr/>
          <p:nvPr>
            <p:custDataLst>
              <p:tags r:id="rId11"/>
            </p:custDataLst>
          </p:nvPr>
        </p:nvSpPr>
        <p:spPr bwMode="auto">
          <a:xfrm>
            <a:off x="3408363" y="4173539"/>
            <a:ext cx="260350" cy="2603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2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评估调整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13"/>
            </p:custDataLst>
          </p:nvPr>
        </p:nvSpPr>
        <p:spPr>
          <a:xfrm>
            <a:off x="4761865" y="2019300"/>
            <a:ext cx="6109335" cy="3829685"/>
          </a:xfrm>
          <a:prstGeom prst="rect">
            <a:avLst/>
          </a:prstGeom>
        </p:spPr>
        <p:txBody>
          <a:bodyPr wrap="square" anchor="ctr" anchorCtr="0">
            <a:normAutofit fontScale="70000"/>
          </a:bodyPr>
          <a:lstStyle>
            <a:defPPr>
              <a:defRPr lang="zh-CN"/>
            </a:defPPr>
            <a:lvl1pPr>
              <a:lnSpc>
                <a:spcPct val="150000"/>
              </a:lnSpc>
            </a:lvl1pPr>
          </a:lstStyle>
          <a:p>
            <a:r>
              <a:rPr lang="en-US" altLang="zh-CN" smtClean="0"/>
              <a:t>             </a:t>
            </a:r>
            <a:r>
              <a:rPr lang="zh-CN" sz="2800" smtClean="0"/>
              <a:t>地域：</a:t>
            </a:r>
            <a:r>
              <a:rPr lang="zh-CN" sz="2400" smtClean="0"/>
              <a:t>广州   上海    深圳</a:t>
            </a:r>
            <a:endParaRPr lang="zh-CN" sz="2400" smtClean="0"/>
          </a:p>
          <a:p>
            <a:endParaRPr lang="zh-CN" sz="2400" smtClean="0"/>
          </a:p>
          <a:p>
            <a:r>
              <a:rPr lang="zh-CN" sz="2400" dirty="0"/>
              <a:t>          </a:t>
            </a:r>
            <a:r>
              <a:rPr lang="zh-CN" sz="2800" dirty="0"/>
              <a:t>职业：</a:t>
            </a:r>
            <a:r>
              <a:rPr lang="zh-CN" sz="2400" dirty="0"/>
              <a:t>毕业后</a:t>
            </a:r>
            <a:r>
              <a:rPr lang="en-US" altLang="zh-CN" sz="2400" dirty="0"/>
              <a:t>6-8</a:t>
            </a:r>
            <a:r>
              <a:rPr lang="zh-CN" altLang="en-US" sz="2400" dirty="0"/>
              <a:t>年理想职业：产品经理    架构师</a:t>
            </a:r>
            <a:endParaRPr lang="zh-CN" altLang="en-US" sz="2400" dirty="0"/>
          </a:p>
          <a:p>
            <a:r>
              <a:rPr lang="zh-CN" altLang="en-US" sz="2400" dirty="0"/>
              <a:t>         </a:t>
            </a:r>
            <a:r>
              <a:rPr lang="en-US" altLang="zh-CN" sz="2400" dirty="0"/>
              <a:t>1.</a:t>
            </a:r>
            <a:r>
              <a:rPr lang="zh-CN" altLang="en-US" sz="2400" dirty="0"/>
              <a:t> 如果人脉，经验，专业，能力提前成熟，并且有     创意与想法会考虑提前创业</a:t>
            </a:r>
            <a:endParaRPr lang="zh-CN" altLang="en-US" sz="2400" dirty="0"/>
          </a:p>
          <a:p>
            <a:r>
              <a:rPr lang="zh-CN" altLang="en-US" sz="2400" dirty="0"/>
              <a:t>          </a:t>
            </a:r>
            <a:r>
              <a:rPr lang="en-US" altLang="zh-CN" sz="2400" dirty="0"/>
              <a:t>2.</a:t>
            </a:r>
            <a:r>
              <a:rPr lang="zh-CN" altLang="en-US" sz="2400" dirty="0"/>
              <a:t>当然，不断前进过程中也会尝试更多工作岗位，发展兴趣，如果遇到更适合自己且自己更喜欢的方向也可能变换</a:t>
            </a:r>
            <a:endParaRPr lang="zh-CN" altLang="en-US" sz="2400" dirty="0"/>
          </a:p>
          <a:p>
            <a:r>
              <a:rPr lang="zh-CN" altLang="en-US" sz="2400" dirty="0"/>
              <a:t>          </a:t>
            </a:r>
            <a:r>
              <a:rPr lang="en-US" altLang="zh-CN" sz="2400" dirty="0"/>
              <a:t>3.</a:t>
            </a:r>
            <a:r>
              <a:rPr lang="zh-CN" altLang="en-US" sz="2400" dirty="0"/>
              <a:t>如果因为身体素质原因或家人原因也可能会产生变动</a:t>
            </a:r>
            <a:endParaRPr lang="zh-CN" altLang="en-US" sz="2400" dirty="0"/>
          </a:p>
          <a:p>
            <a:r>
              <a:rPr lang="zh-CN" altLang="en-US" sz="2400" dirty="0"/>
              <a:t>           </a:t>
            </a:r>
            <a:endParaRPr lang="zh-CN" altLang="en-US" sz="2400" dirty="0"/>
          </a:p>
        </p:txBody>
      </p:sp>
      <p:sp>
        <p:nvSpPr>
          <p:cNvPr id="4" name="右箭头 3"/>
          <p:cNvSpPr/>
          <p:nvPr/>
        </p:nvSpPr>
        <p:spPr>
          <a:xfrm>
            <a:off x="4900295" y="2266315"/>
            <a:ext cx="347345" cy="184150"/>
          </a:xfrm>
          <a:prstGeom prst="rightArrow">
            <a:avLst/>
          </a:prstGeom>
          <a:solidFill>
            <a:schemeClr val="tx1">
              <a:alpha val="84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4900295" y="3070225"/>
            <a:ext cx="347345" cy="184150"/>
          </a:xfrm>
          <a:prstGeom prst="rightArrow">
            <a:avLst/>
          </a:prstGeom>
          <a:solidFill>
            <a:schemeClr val="tx1">
              <a:alpha val="84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4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64"/>
          <p:cNvSpPr/>
          <p:nvPr>
            <p:custDataLst>
              <p:tags r:id="rId1"/>
            </p:custDataLst>
          </p:nvPr>
        </p:nvSpPr>
        <p:spPr bwMode="auto">
          <a:xfrm rot="21088808">
            <a:off x="1562100" y="2674938"/>
            <a:ext cx="2647950" cy="2647950"/>
          </a:xfrm>
          <a:prstGeom prst="roundRect">
            <a:avLst>
              <a:gd name="adj" fmla="val 34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9"/>
          <a:stretch>
            <a:fillRect/>
          </a:stretch>
        </p:blipFill>
        <p:spPr bwMode="auto">
          <a:xfrm rot="21088808">
            <a:off x="1680806" y="2796136"/>
            <a:ext cx="2402831" cy="240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青春之诺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5118634" y="2019301"/>
            <a:ext cx="5752566" cy="3829955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lnSpc>
                <a:spcPct val="150000"/>
              </a:lnSpc>
            </a:lvl1pPr>
          </a:lstStyle>
          <a:p>
            <a:r>
              <a:rPr lang="zh-CN" altLang="en-US" dirty="0"/>
              <a:t>我希望未来的那个我不仅可以紧跟科技潮流，更可以引领与创造潮流，无论那时的你在哪个工作岗位，保持开拓者精神和工匠精神，自己创造自己想要的一切。</a:t>
            </a:r>
            <a:endParaRPr lang="zh-CN" altLang="en-US" dirty="0"/>
          </a:p>
          <a:p>
            <a:r>
              <a:rPr lang="zh-CN" altLang="en-US" dirty="0"/>
              <a:t>为此，这一路，迎难而上，引吭高歌。</a:t>
            </a:r>
            <a:endParaRPr lang="zh-CN" altLang="en-US" dirty="0"/>
          </a:p>
        </p:txBody>
      </p:sp>
    </p:spTree>
    <p:custDataLst>
      <p:tags r:id="rId6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zh-CN" sz="7200" smtClean="0"/>
              <a:t>Thank You</a:t>
            </a:r>
            <a:endParaRPr lang="en-US" altLang="zh-CN" sz="7200" smtClean="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任意多边形 43"/>
          <p:cNvSpPr/>
          <p:nvPr>
            <p:custDataLst>
              <p:tags r:id="rId1"/>
            </p:custDataLst>
          </p:nvPr>
        </p:nvSpPr>
        <p:spPr bwMode="auto">
          <a:xfrm>
            <a:off x="3843336" y="324167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椭圆 9"/>
          <p:cNvSpPr/>
          <p:nvPr>
            <p:custDataLst>
              <p:tags r:id="rId2"/>
            </p:custDataLst>
          </p:nvPr>
        </p:nvSpPr>
        <p:spPr bwMode="auto">
          <a:xfrm>
            <a:off x="3963012" y="336135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>
            <p:custDataLst>
              <p:tags r:id="rId3"/>
            </p:custDataLst>
          </p:nvPr>
        </p:nvSpPr>
        <p:spPr bwMode="auto">
          <a:xfrm>
            <a:off x="4788571" y="330861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规划背景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>
                <a:solidFill>
                  <a:schemeClr val="tx1"/>
                </a:solidFill>
              </a:rPr>
              <a:t>CONTENTS</a:t>
            </a:r>
            <a:endParaRPr lang="en-US" altLang="zh-CN" smtClean="0">
              <a:solidFill>
                <a:schemeClr val="tx1"/>
              </a:solidFill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 10"/>
          <p:cNvSpPr/>
          <p:nvPr>
            <p:custDataLst>
              <p:tags r:id="rId1"/>
            </p:custDataLst>
          </p:nvPr>
        </p:nvSpPr>
        <p:spPr bwMode="auto">
          <a:xfrm>
            <a:off x="3843336" y="247967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椭圆 9"/>
          <p:cNvSpPr/>
          <p:nvPr>
            <p:custDataLst>
              <p:tags r:id="rId2"/>
            </p:custDataLst>
          </p:nvPr>
        </p:nvSpPr>
        <p:spPr bwMode="auto">
          <a:xfrm>
            <a:off x="3963012" y="259935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>
            <p:custDataLst>
              <p:tags r:id="rId3"/>
            </p:custDataLst>
          </p:nvPr>
        </p:nvSpPr>
        <p:spPr bwMode="auto">
          <a:xfrm>
            <a:off x="4788571" y="254661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规划背景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任意多边形 11"/>
          <p:cNvSpPr/>
          <p:nvPr>
            <p:custDataLst>
              <p:tags r:id="rId4"/>
            </p:custDataLst>
          </p:nvPr>
        </p:nvSpPr>
        <p:spPr bwMode="auto">
          <a:xfrm>
            <a:off x="3843336" y="366077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椭圆 33"/>
          <p:cNvSpPr/>
          <p:nvPr>
            <p:custDataLst>
              <p:tags r:id="rId5"/>
            </p:custDataLst>
          </p:nvPr>
        </p:nvSpPr>
        <p:spPr bwMode="auto">
          <a:xfrm>
            <a:off x="3963012" y="378045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mtClean="0">
                <a:solidFill>
                  <a:schemeClr val="tx1"/>
                </a:solidFill>
              </a:rPr>
              <a:t>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5" name="圆角矩形 34"/>
          <p:cNvSpPr/>
          <p:nvPr>
            <p:custDataLst>
              <p:tags r:id="rId6"/>
            </p:custDataLst>
          </p:nvPr>
        </p:nvSpPr>
        <p:spPr bwMode="auto">
          <a:xfrm>
            <a:off x="4788571" y="372771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个人剖析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>
                <a:solidFill>
                  <a:schemeClr val="tx1"/>
                </a:solidFill>
              </a:rPr>
              <a:t>CONTENTS</a:t>
            </a:r>
            <a:endParaRPr lang="en-US" altLang="zh-CN" smtClean="0">
              <a:solidFill>
                <a:schemeClr val="tx1"/>
              </a:solidFill>
            </a:endParaRPr>
          </a:p>
        </p:txBody>
      </p:sp>
    </p:spTree>
    <p:custDataLst>
      <p:tags r:id="rId8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1"/>
            </p:custDataLst>
          </p:nvPr>
        </p:nvSpPr>
        <p:spPr bwMode="auto">
          <a:xfrm>
            <a:off x="3843336" y="247967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椭圆 9"/>
          <p:cNvSpPr/>
          <p:nvPr>
            <p:custDataLst>
              <p:tags r:id="rId2"/>
            </p:custDataLst>
          </p:nvPr>
        </p:nvSpPr>
        <p:spPr bwMode="auto">
          <a:xfrm>
            <a:off x="3963012" y="259935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>
            <p:custDataLst>
              <p:tags r:id="rId3"/>
            </p:custDataLst>
          </p:nvPr>
        </p:nvSpPr>
        <p:spPr bwMode="auto">
          <a:xfrm>
            <a:off x="4788571" y="254661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规划背景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任意多边形 15"/>
          <p:cNvSpPr/>
          <p:nvPr>
            <p:custDataLst>
              <p:tags r:id="rId4"/>
            </p:custDataLst>
          </p:nvPr>
        </p:nvSpPr>
        <p:spPr bwMode="auto">
          <a:xfrm>
            <a:off x="3843336" y="366077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椭圆 33"/>
          <p:cNvSpPr/>
          <p:nvPr>
            <p:custDataLst>
              <p:tags r:id="rId5"/>
            </p:custDataLst>
          </p:nvPr>
        </p:nvSpPr>
        <p:spPr bwMode="auto">
          <a:xfrm>
            <a:off x="3963012" y="378045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mtClean="0">
                <a:solidFill>
                  <a:schemeClr val="tx1"/>
                </a:solidFill>
              </a:rPr>
              <a:t>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5" name="圆角矩形 34"/>
          <p:cNvSpPr/>
          <p:nvPr>
            <p:custDataLst>
              <p:tags r:id="rId6"/>
            </p:custDataLst>
          </p:nvPr>
        </p:nvSpPr>
        <p:spPr bwMode="auto">
          <a:xfrm>
            <a:off x="4788571" y="372771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个人剖析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任意多边形 16"/>
          <p:cNvSpPr/>
          <p:nvPr>
            <p:custDataLst>
              <p:tags r:id="rId7"/>
            </p:custDataLst>
          </p:nvPr>
        </p:nvSpPr>
        <p:spPr bwMode="auto">
          <a:xfrm>
            <a:off x="3843336" y="484187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椭圆 37"/>
          <p:cNvSpPr/>
          <p:nvPr>
            <p:custDataLst>
              <p:tags r:id="rId8"/>
            </p:custDataLst>
          </p:nvPr>
        </p:nvSpPr>
        <p:spPr bwMode="auto">
          <a:xfrm>
            <a:off x="3963012" y="496155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mtClean="0">
                <a:solidFill>
                  <a:schemeClr val="tx1"/>
                </a:solidFill>
              </a:rPr>
              <a:t>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9" name="圆角矩形 38"/>
          <p:cNvSpPr/>
          <p:nvPr>
            <p:custDataLst>
              <p:tags r:id="rId9"/>
            </p:custDataLst>
          </p:nvPr>
        </p:nvSpPr>
        <p:spPr bwMode="auto">
          <a:xfrm>
            <a:off x="4788571" y="490881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职业规划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0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>
                <a:solidFill>
                  <a:schemeClr val="tx1"/>
                </a:solidFill>
              </a:rPr>
              <a:t>CONTENTS</a:t>
            </a:r>
            <a:endParaRPr lang="en-US" altLang="zh-CN" smtClean="0">
              <a:solidFill>
                <a:schemeClr val="tx1"/>
              </a:solidFill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 18"/>
          <p:cNvSpPr/>
          <p:nvPr>
            <p:custDataLst>
              <p:tags r:id="rId1"/>
            </p:custDataLst>
          </p:nvPr>
        </p:nvSpPr>
        <p:spPr bwMode="auto">
          <a:xfrm>
            <a:off x="3843336" y="181292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椭圆 9"/>
          <p:cNvSpPr/>
          <p:nvPr>
            <p:custDataLst>
              <p:tags r:id="rId2"/>
            </p:custDataLst>
          </p:nvPr>
        </p:nvSpPr>
        <p:spPr bwMode="auto">
          <a:xfrm>
            <a:off x="3963012" y="193260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>
            <p:custDataLst>
              <p:tags r:id="rId3"/>
            </p:custDataLst>
          </p:nvPr>
        </p:nvSpPr>
        <p:spPr bwMode="auto">
          <a:xfrm>
            <a:off x="4788571" y="187986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规划背景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任意多边形 19"/>
          <p:cNvSpPr/>
          <p:nvPr>
            <p:custDataLst>
              <p:tags r:id="rId4"/>
            </p:custDataLst>
          </p:nvPr>
        </p:nvSpPr>
        <p:spPr bwMode="auto">
          <a:xfrm>
            <a:off x="3843336" y="299402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椭圆 33"/>
          <p:cNvSpPr/>
          <p:nvPr>
            <p:custDataLst>
              <p:tags r:id="rId5"/>
            </p:custDataLst>
          </p:nvPr>
        </p:nvSpPr>
        <p:spPr bwMode="auto">
          <a:xfrm>
            <a:off x="3963012" y="311370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mtClean="0">
                <a:solidFill>
                  <a:schemeClr val="tx1"/>
                </a:solidFill>
              </a:rPr>
              <a:t>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5" name="圆角矩形 34"/>
          <p:cNvSpPr/>
          <p:nvPr>
            <p:custDataLst>
              <p:tags r:id="rId6"/>
            </p:custDataLst>
          </p:nvPr>
        </p:nvSpPr>
        <p:spPr bwMode="auto">
          <a:xfrm>
            <a:off x="4788571" y="306096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个人剖析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任意多边形 20"/>
          <p:cNvSpPr/>
          <p:nvPr>
            <p:custDataLst>
              <p:tags r:id="rId7"/>
            </p:custDataLst>
          </p:nvPr>
        </p:nvSpPr>
        <p:spPr bwMode="auto">
          <a:xfrm>
            <a:off x="3843336" y="417512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椭圆 37"/>
          <p:cNvSpPr/>
          <p:nvPr>
            <p:custDataLst>
              <p:tags r:id="rId8"/>
            </p:custDataLst>
          </p:nvPr>
        </p:nvSpPr>
        <p:spPr bwMode="auto">
          <a:xfrm>
            <a:off x="3963012" y="429480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mtClean="0">
                <a:solidFill>
                  <a:schemeClr val="tx1"/>
                </a:solidFill>
              </a:rPr>
              <a:t>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39" name="圆角矩形 38"/>
          <p:cNvSpPr/>
          <p:nvPr>
            <p:custDataLst>
              <p:tags r:id="rId9"/>
            </p:custDataLst>
          </p:nvPr>
        </p:nvSpPr>
        <p:spPr bwMode="auto">
          <a:xfrm>
            <a:off x="4788571" y="424206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职业规划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>
            <p:custDataLst>
              <p:tags r:id="rId10"/>
            </p:custDataLst>
          </p:nvPr>
        </p:nvSpPr>
        <p:spPr bwMode="auto">
          <a:xfrm>
            <a:off x="3843336" y="535622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椭圆 41"/>
          <p:cNvSpPr/>
          <p:nvPr>
            <p:custDataLst>
              <p:tags r:id="rId11"/>
            </p:custDataLst>
          </p:nvPr>
        </p:nvSpPr>
        <p:spPr bwMode="auto">
          <a:xfrm>
            <a:off x="3963012" y="547590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mtClean="0">
                <a:solidFill>
                  <a:schemeClr val="tx1"/>
                </a:solidFill>
              </a:rPr>
              <a:t>4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3" name="圆角矩形 42"/>
          <p:cNvSpPr/>
          <p:nvPr>
            <p:custDataLst>
              <p:tags r:id="rId12"/>
            </p:custDataLst>
          </p:nvPr>
        </p:nvSpPr>
        <p:spPr bwMode="auto">
          <a:xfrm>
            <a:off x="4788571" y="542316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评估调整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3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>
                <a:solidFill>
                  <a:schemeClr val="tx1"/>
                </a:solidFill>
              </a:rPr>
              <a:t>CONTENTS</a:t>
            </a:r>
            <a:endParaRPr lang="en-US" altLang="zh-CN" smtClean="0">
              <a:solidFill>
                <a:schemeClr val="tx1"/>
              </a:solidFill>
            </a:endParaRPr>
          </a:p>
        </p:txBody>
      </p:sp>
    </p:spTree>
    <p:custDataLst>
      <p:tags r:id="rId1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>
            <p:custDataLst>
              <p:tags r:id="rId1"/>
            </p:custDataLst>
          </p:nvPr>
        </p:nvSpPr>
        <p:spPr bwMode="auto">
          <a:xfrm>
            <a:off x="1328736" y="234632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椭圆 9"/>
          <p:cNvSpPr/>
          <p:nvPr>
            <p:custDataLst>
              <p:tags r:id="rId2"/>
            </p:custDataLst>
          </p:nvPr>
        </p:nvSpPr>
        <p:spPr bwMode="auto">
          <a:xfrm>
            <a:off x="1448412" y="246600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/>
                </a:solidFill>
              </a:rPr>
              <a:t>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>
            <p:custDataLst>
              <p:tags r:id="rId3"/>
            </p:custDataLst>
          </p:nvPr>
        </p:nvSpPr>
        <p:spPr bwMode="auto">
          <a:xfrm>
            <a:off x="2273971" y="241326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规划背景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2" name="任意多边形 31"/>
          <p:cNvSpPr/>
          <p:nvPr>
            <p:custDataLst>
              <p:tags r:id="rId4"/>
            </p:custDataLst>
          </p:nvPr>
        </p:nvSpPr>
        <p:spPr bwMode="auto">
          <a:xfrm>
            <a:off x="6453186" y="2346325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椭圆 13"/>
          <p:cNvSpPr/>
          <p:nvPr>
            <p:custDataLst>
              <p:tags r:id="rId5"/>
            </p:custDataLst>
          </p:nvPr>
        </p:nvSpPr>
        <p:spPr bwMode="auto">
          <a:xfrm>
            <a:off x="6572862" y="2466001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mtClean="0">
                <a:solidFill>
                  <a:schemeClr val="tx1"/>
                </a:solidFill>
              </a:rPr>
              <a:t>4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圆角矩形 14"/>
          <p:cNvSpPr/>
          <p:nvPr>
            <p:custDataLst>
              <p:tags r:id="rId6"/>
            </p:custDataLst>
          </p:nvPr>
        </p:nvSpPr>
        <p:spPr bwMode="auto">
          <a:xfrm>
            <a:off x="7398421" y="2413263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评估调整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9" name="任意多边形 28"/>
          <p:cNvSpPr/>
          <p:nvPr>
            <p:custDataLst>
              <p:tags r:id="rId7"/>
            </p:custDataLst>
          </p:nvPr>
        </p:nvSpPr>
        <p:spPr bwMode="auto">
          <a:xfrm>
            <a:off x="1328736" y="3589279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椭圆 17"/>
          <p:cNvSpPr/>
          <p:nvPr>
            <p:custDataLst>
              <p:tags r:id="rId8"/>
            </p:custDataLst>
          </p:nvPr>
        </p:nvSpPr>
        <p:spPr bwMode="auto">
          <a:xfrm>
            <a:off x="1448412" y="3708955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mtClean="0">
                <a:solidFill>
                  <a:schemeClr val="tx1"/>
                </a:solidFill>
              </a:rPr>
              <a:t>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>
            <p:custDataLst>
              <p:tags r:id="rId9"/>
            </p:custDataLst>
          </p:nvPr>
        </p:nvSpPr>
        <p:spPr bwMode="auto">
          <a:xfrm>
            <a:off x="2273971" y="3656217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个人剖析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任意多边形 30"/>
          <p:cNvSpPr/>
          <p:nvPr>
            <p:custDataLst>
              <p:tags r:id="rId10"/>
            </p:custDataLst>
          </p:nvPr>
        </p:nvSpPr>
        <p:spPr bwMode="auto">
          <a:xfrm>
            <a:off x="6453186" y="3589279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椭圆 21"/>
          <p:cNvSpPr/>
          <p:nvPr>
            <p:custDataLst>
              <p:tags r:id="rId11"/>
            </p:custDataLst>
          </p:nvPr>
        </p:nvSpPr>
        <p:spPr bwMode="auto">
          <a:xfrm>
            <a:off x="6572862" y="3708955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>
                <a:solidFill>
                  <a:schemeClr val="tx1"/>
                </a:solidFill>
              </a:rPr>
              <a:t>5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>
            <p:custDataLst>
              <p:tags r:id="rId12"/>
            </p:custDataLst>
          </p:nvPr>
        </p:nvSpPr>
        <p:spPr bwMode="auto">
          <a:xfrm>
            <a:off x="7398421" y="3656217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青春之诺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" name="任意多边形 29"/>
          <p:cNvSpPr/>
          <p:nvPr>
            <p:custDataLst>
              <p:tags r:id="rId13"/>
            </p:custDataLst>
          </p:nvPr>
        </p:nvSpPr>
        <p:spPr bwMode="auto">
          <a:xfrm>
            <a:off x="1328736" y="4832233"/>
            <a:ext cx="713998" cy="716026"/>
          </a:xfrm>
          <a:custGeom>
            <a:avLst/>
            <a:gdLst>
              <a:gd name="connsiteX0" fmla="*/ 356998 w 713998"/>
              <a:gd name="connsiteY0" fmla="*/ 34483 h 716026"/>
              <a:gd name="connsiteX1" fmla="*/ 34482 w 713998"/>
              <a:gd name="connsiteY1" fmla="*/ 358013 h 716026"/>
              <a:gd name="connsiteX2" fmla="*/ 356998 w 713998"/>
              <a:gd name="connsiteY2" fmla="*/ 681543 h 716026"/>
              <a:gd name="connsiteX3" fmla="*/ 679514 w 713998"/>
              <a:gd name="connsiteY3" fmla="*/ 358013 h 716026"/>
              <a:gd name="connsiteX4" fmla="*/ 356998 w 713998"/>
              <a:gd name="connsiteY4" fmla="*/ 34483 h 716026"/>
              <a:gd name="connsiteX5" fmla="*/ 356999 w 713998"/>
              <a:gd name="connsiteY5" fmla="*/ 0 h 716026"/>
              <a:gd name="connsiteX6" fmla="*/ 713998 w 713998"/>
              <a:gd name="connsiteY6" fmla="*/ 358013 h 716026"/>
              <a:gd name="connsiteX7" fmla="*/ 356999 w 713998"/>
              <a:gd name="connsiteY7" fmla="*/ 716026 h 716026"/>
              <a:gd name="connsiteX8" fmla="*/ 0 w 713998"/>
              <a:gd name="connsiteY8" fmla="*/ 358013 h 716026"/>
              <a:gd name="connsiteX9" fmla="*/ 356999 w 713998"/>
              <a:gd name="connsiteY9" fmla="*/ 0 h 71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98" h="716026">
                <a:moveTo>
                  <a:pt x="356998" y="34483"/>
                </a:moveTo>
                <a:cubicBezTo>
                  <a:pt x="178877" y="34483"/>
                  <a:pt x="34482" y="179332"/>
                  <a:pt x="34482" y="358013"/>
                </a:cubicBezTo>
                <a:cubicBezTo>
                  <a:pt x="34482" y="536694"/>
                  <a:pt x="178877" y="681543"/>
                  <a:pt x="356998" y="681543"/>
                </a:cubicBezTo>
                <a:cubicBezTo>
                  <a:pt x="535119" y="681543"/>
                  <a:pt x="679514" y="536694"/>
                  <a:pt x="679514" y="358013"/>
                </a:cubicBezTo>
                <a:cubicBezTo>
                  <a:pt x="679514" y="179332"/>
                  <a:pt x="535119" y="34483"/>
                  <a:pt x="356998" y="34483"/>
                </a:cubicBezTo>
                <a:close/>
                <a:moveTo>
                  <a:pt x="356999" y="0"/>
                </a:moveTo>
                <a:cubicBezTo>
                  <a:pt x="554164" y="0"/>
                  <a:pt x="713998" y="160288"/>
                  <a:pt x="713998" y="358013"/>
                </a:cubicBezTo>
                <a:cubicBezTo>
                  <a:pt x="713998" y="555738"/>
                  <a:pt x="554164" y="716026"/>
                  <a:pt x="356999" y="716026"/>
                </a:cubicBezTo>
                <a:cubicBezTo>
                  <a:pt x="159834" y="716026"/>
                  <a:pt x="0" y="555738"/>
                  <a:pt x="0" y="358013"/>
                </a:cubicBezTo>
                <a:cubicBezTo>
                  <a:pt x="0" y="160288"/>
                  <a:pt x="159834" y="0"/>
                  <a:pt x="3569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椭圆 25"/>
          <p:cNvSpPr/>
          <p:nvPr>
            <p:custDataLst>
              <p:tags r:id="rId14"/>
            </p:custDataLst>
          </p:nvPr>
        </p:nvSpPr>
        <p:spPr bwMode="auto">
          <a:xfrm>
            <a:off x="1448412" y="4951909"/>
            <a:ext cx="474645" cy="47667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smtClean="0">
                <a:solidFill>
                  <a:schemeClr val="tx1"/>
                </a:solidFill>
              </a:rPr>
              <a:t>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7" name="圆角矩形 26"/>
          <p:cNvSpPr/>
          <p:nvPr>
            <p:custDataLst>
              <p:tags r:id="rId15"/>
            </p:custDataLst>
          </p:nvPr>
        </p:nvSpPr>
        <p:spPr bwMode="auto">
          <a:xfrm>
            <a:off x="2273971" y="4899171"/>
            <a:ext cx="3231479" cy="5821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/>
                </a:solidFill>
              </a:rPr>
              <a:t>职业规划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6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>
                <a:solidFill>
                  <a:schemeClr val="tx1"/>
                </a:solidFill>
              </a:rPr>
              <a:t>CONTENTS</a:t>
            </a:r>
            <a:endParaRPr lang="en-US" altLang="zh-CN" smtClean="0">
              <a:solidFill>
                <a:schemeClr val="tx1"/>
              </a:solidFill>
            </a:endParaRPr>
          </a:p>
        </p:txBody>
      </p:sp>
    </p:spTree>
    <p:custDataLst>
      <p:tags r:id="rId1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规划背景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smtClean="0"/>
              <a:t> </a:t>
            </a:r>
            <a:endParaRPr lang="en-US" altLang="zh-CN" smtClean="0"/>
          </a:p>
          <a:p>
            <a:endParaRPr lang="en-US" altLang="zh-CN" smtClean="0"/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泪滴形 4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49959" y="2812981"/>
            <a:ext cx="1135287" cy="1135287"/>
          </a:xfrm>
          <a:custGeom>
            <a:avLst/>
            <a:gdLst>
              <a:gd name="T0" fmla="*/ 0 w 1905000"/>
              <a:gd name="T1" fmla="*/ 952500 h 1905000"/>
              <a:gd name="T2" fmla="*/ 952500 w 1905000"/>
              <a:gd name="T3" fmla="*/ 0 h 1905000"/>
              <a:gd name="T4" fmla="*/ 1905000 w 1905000"/>
              <a:gd name="T5" fmla="*/ 0 h 1905000"/>
              <a:gd name="T6" fmla="*/ 1905000 w 1905000"/>
              <a:gd name="T7" fmla="*/ 952500 h 1905000"/>
              <a:gd name="T8" fmla="*/ 952500 w 1905000"/>
              <a:gd name="T9" fmla="*/ 1905000 h 1905000"/>
              <a:gd name="T10" fmla="*/ 0 w 1905000"/>
              <a:gd name="T11" fmla="*/ 952500 h 1905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5000" h="1905000">
                <a:moveTo>
                  <a:pt x="0" y="952500"/>
                </a:moveTo>
                <a:cubicBezTo>
                  <a:pt x="0" y="426449"/>
                  <a:pt x="426449" y="0"/>
                  <a:pt x="952500" y="0"/>
                </a:cubicBezTo>
                <a:lnTo>
                  <a:pt x="1905000" y="0"/>
                </a:lnTo>
                <a:lnTo>
                  <a:pt x="1905000" y="952500"/>
                </a:lnTo>
                <a:cubicBezTo>
                  <a:pt x="1905000" y="1478551"/>
                  <a:pt x="1478551" y="1905000"/>
                  <a:pt x="952500" y="1905000"/>
                </a:cubicBezTo>
                <a:cubicBezTo>
                  <a:pt x="426449" y="1905000"/>
                  <a:pt x="0" y="1478551"/>
                  <a:pt x="0" y="952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en-US" altLang="zh-CN" sz="3200"/>
              <a:t>01</a:t>
            </a:r>
            <a:endParaRPr lang="zh-CN" altLang="en-US" sz="3200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sym typeface="+mn-ea"/>
              </a:rPr>
              <a:t>规划背景</a:t>
            </a:r>
            <a:endParaRPr lang="zh-CN" altLang="en-US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5047754" y="2835195"/>
            <a:ext cx="3270811" cy="990527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defRPr sz="2800"/>
            </a:lvl1pPr>
          </a:lstStyle>
          <a:p>
            <a:r>
              <a:rPr lang="zh-CN" altLang="en-US" dirty="0"/>
              <a:t>国家政策</a:t>
            </a:r>
            <a:endParaRPr lang="zh-CN" altLang="en-US" dirty="0"/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泪滴形 4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49959" y="2317717"/>
            <a:ext cx="1135287" cy="1135287"/>
          </a:xfrm>
          <a:custGeom>
            <a:avLst/>
            <a:gdLst>
              <a:gd name="T0" fmla="*/ 0 w 1905000"/>
              <a:gd name="T1" fmla="*/ 952500 h 1905000"/>
              <a:gd name="T2" fmla="*/ 952500 w 1905000"/>
              <a:gd name="T3" fmla="*/ 0 h 1905000"/>
              <a:gd name="T4" fmla="*/ 1905000 w 1905000"/>
              <a:gd name="T5" fmla="*/ 0 h 1905000"/>
              <a:gd name="T6" fmla="*/ 1905000 w 1905000"/>
              <a:gd name="T7" fmla="*/ 952500 h 1905000"/>
              <a:gd name="T8" fmla="*/ 952500 w 1905000"/>
              <a:gd name="T9" fmla="*/ 1905000 h 1905000"/>
              <a:gd name="T10" fmla="*/ 0 w 1905000"/>
              <a:gd name="T11" fmla="*/ 952500 h 1905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5000" h="1905000">
                <a:moveTo>
                  <a:pt x="0" y="952500"/>
                </a:moveTo>
                <a:cubicBezTo>
                  <a:pt x="0" y="426449"/>
                  <a:pt x="426449" y="0"/>
                  <a:pt x="952500" y="0"/>
                </a:cubicBezTo>
                <a:lnTo>
                  <a:pt x="1905000" y="0"/>
                </a:lnTo>
                <a:lnTo>
                  <a:pt x="1905000" y="952500"/>
                </a:lnTo>
                <a:cubicBezTo>
                  <a:pt x="1905000" y="1478551"/>
                  <a:pt x="1478551" y="1905000"/>
                  <a:pt x="952500" y="1905000"/>
                </a:cubicBezTo>
                <a:cubicBezTo>
                  <a:pt x="426449" y="1905000"/>
                  <a:pt x="0" y="1478551"/>
                  <a:pt x="0" y="952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en-US" altLang="zh-CN" sz="3430"/>
              <a:t>01</a:t>
            </a:r>
            <a:endParaRPr lang="zh-CN" altLang="en-US" sz="3430"/>
          </a:p>
        </p:txBody>
      </p:sp>
      <p:sp>
        <p:nvSpPr>
          <p:cNvPr id="7" name="泪滴形 4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49959" y="4061982"/>
            <a:ext cx="1135287" cy="1135287"/>
          </a:xfrm>
          <a:custGeom>
            <a:avLst/>
            <a:gdLst>
              <a:gd name="T0" fmla="*/ 0 w 1905000"/>
              <a:gd name="T1" fmla="*/ 952500 h 1905000"/>
              <a:gd name="T2" fmla="*/ 952500 w 1905000"/>
              <a:gd name="T3" fmla="*/ 0 h 1905000"/>
              <a:gd name="T4" fmla="*/ 1905000 w 1905000"/>
              <a:gd name="T5" fmla="*/ 0 h 1905000"/>
              <a:gd name="T6" fmla="*/ 1905000 w 1905000"/>
              <a:gd name="T7" fmla="*/ 952500 h 1905000"/>
              <a:gd name="T8" fmla="*/ 952500 w 1905000"/>
              <a:gd name="T9" fmla="*/ 1905000 h 1905000"/>
              <a:gd name="T10" fmla="*/ 0 w 1905000"/>
              <a:gd name="T11" fmla="*/ 952500 h 1905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5000" h="1905000">
                <a:moveTo>
                  <a:pt x="0" y="952500"/>
                </a:moveTo>
                <a:cubicBezTo>
                  <a:pt x="0" y="426449"/>
                  <a:pt x="426449" y="0"/>
                  <a:pt x="952500" y="0"/>
                </a:cubicBezTo>
                <a:lnTo>
                  <a:pt x="1905000" y="0"/>
                </a:lnTo>
                <a:lnTo>
                  <a:pt x="1905000" y="952500"/>
                </a:lnTo>
                <a:cubicBezTo>
                  <a:pt x="1905000" y="1478551"/>
                  <a:pt x="1478551" y="1905000"/>
                  <a:pt x="952500" y="1905000"/>
                </a:cubicBezTo>
                <a:cubicBezTo>
                  <a:pt x="426449" y="1905000"/>
                  <a:pt x="0" y="1478551"/>
                  <a:pt x="0" y="9525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en-US" altLang="zh-CN" sz="3430"/>
              <a:t>02</a:t>
            </a:r>
            <a:endParaRPr lang="zh-CN" altLang="en-US" sz="3430"/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809750" y="320675"/>
            <a:ext cx="520065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FBFBF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sym typeface="+mn-ea"/>
              </a:rPr>
              <a:t>规划背景</a:t>
            </a:r>
            <a:endParaRPr lang="zh-CN" altLang="en-US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5047754" y="2339931"/>
            <a:ext cx="3270811" cy="990527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defRPr sz="3085"/>
            </a:lvl1pPr>
          </a:lstStyle>
          <a:p>
            <a:r>
              <a:rPr lang="zh-CN" altLang="en-US" dirty="0">
                <a:sym typeface="+mn-ea"/>
              </a:rPr>
              <a:t>国家政策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5047754" y="4084196"/>
            <a:ext cx="3270811" cy="990527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defPPr>
              <a:defRPr lang="zh-CN"/>
            </a:defPPr>
            <a:lvl1pPr>
              <a:defRPr sz="3085"/>
            </a:lvl1pPr>
          </a:lstStyle>
          <a:p>
            <a:r>
              <a:rPr lang="zh-CN" altLang="en-US" dirty="0">
                <a:sym typeface="+mn-ea"/>
              </a:rPr>
              <a:t>学校重视</a:t>
            </a:r>
            <a:endParaRPr lang="zh-CN" altLang="en-US" dirty="0"/>
          </a:p>
          <a:p>
            <a:endParaRPr lang="zh-CN" altLang="en-US" dirty="0"/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492"/>
</p:tagLst>
</file>

<file path=ppt/tags/tag10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6"/>
  <p:tag name="KSO_WM_SLIDE_INDEX" val="6"/>
  <p:tag name="KSO_WM_SLIDE_ITEM_CNT" val="1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1_1"/>
  <p:tag name="KSO_WM_UNIT_ID" val="custom160492_20*m_h_f*1_1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0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2_1"/>
  <p:tag name="KSO_WM_UNIT_ID" val="custom160492_20*m_h_f*1_2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02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20"/>
  <p:tag name="KSO_WM_SLIDE_INDEX" val="20"/>
  <p:tag name="KSO_WM_SLIDE_ITEM_CNT" val="2"/>
  <p:tag name="KSO_WM_SLIDE_LAYOUT" val="a_m"/>
  <p:tag name="KSO_WM_SLIDE_LAYOUT_CNT" val="1_1"/>
  <p:tag name="KSO_WM_SLIDE_TYPE" val="text"/>
  <p:tag name="KSO_WM_BEAUTIFY_FLAG" val="#wm#"/>
  <p:tag name="KSO_WM_SLIDE_POSITION" val="70*159"/>
  <p:tag name="KSO_WM_SLIDE_SIZE" val="668*250"/>
  <p:tag name="KSO_WM_DIAGRAM_GROUP_CODE" val="m1-1"/>
</p:tagLst>
</file>

<file path=ppt/tags/tag10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"/>
  <p:tag name="KSO_WM_UNIT_ID" val="custom160492_21*m_i*1_1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2"/>
  <p:tag name="KSO_WM_UNIT_ID" val="custom160492_21*m_i*1_2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3"/>
  <p:tag name="KSO_WM_UNIT_ID" val="custom160492_21*m_i*1_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4"/>
  <p:tag name="KSO_WM_UNIT_ID" val="custom160492_21*m_i*1_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5"/>
  <p:tag name="KSO_WM_UNIT_ID" val="custom160492_21*m_i*1_5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6"/>
  <p:tag name="KSO_WM_UNIT_ID" val="custom160492_21*m_i*1_6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7"/>
  <p:tag name="KSO_WM_UNIT_ID" val="custom160492_21*m_i*1_7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1"/>
  <p:tag name="KSO_WM_UNIT_ID" val="custom160492_7*l_i*1_1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8"/>
  <p:tag name="KSO_WM_UNIT_ID" val="custom160492_21*m_i*1_8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9"/>
  <p:tag name="KSO_WM_UNIT_ID" val="custom160492_21*m_i*1_9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0"/>
  <p:tag name="KSO_WM_UNIT_ID" val="custom160492_21*m_i*1_10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21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1_1"/>
  <p:tag name="KSO_WM_UNIT_ID" val="custom160492_21*m_h_f*1_1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2_1"/>
  <p:tag name="KSO_WM_UNIT_ID" val="custom160492_21*m_h_f*1_2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3_1"/>
  <p:tag name="KSO_WM_UNIT_ID" val="custom160492_21*m_h_f*1_3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17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21"/>
  <p:tag name="KSO_WM_SLIDE_INDEX" val="21"/>
  <p:tag name="KSO_WM_SLIDE_ITEM_CNT" val="3"/>
  <p:tag name="KSO_WM_SLIDE_LAYOUT" val="a_m"/>
  <p:tag name="KSO_WM_SLIDE_LAYOUT_CNT" val="1_1"/>
  <p:tag name="KSO_WM_SLIDE_TYPE" val="text"/>
  <p:tag name="KSO_WM_BEAUTIFY_FLAG" val="#wm#"/>
  <p:tag name="KSO_WM_SLIDE_POSITION" val="70*176"/>
  <p:tag name="KSO_WM_SLIDE_SIZE" val="787*286"/>
  <p:tag name="KSO_WM_DIAGRAM_GROUP_CODE" val="m1-1"/>
</p:tagLst>
</file>

<file path=ppt/tags/tag1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"/>
  <p:tag name="KSO_WM_UNIT_ID" val="custom160492_22*m_i*1_1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2"/>
  <p:tag name="KSO_WM_UNIT_ID" val="custom160492_22*m_i*1_2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2"/>
  <p:tag name="KSO_WM_UNIT_ID" val="custom160492_7*l_i*1_2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3"/>
  <p:tag name="KSO_WM_UNIT_ID" val="custom160492_22*m_i*1_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4"/>
  <p:tag name="KSO_WM_UNIT_ID" val="custom160492_22*m_i*1_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5"/>
  <p:tag name="KSO_WM_UNIT_ID" val="custom160492_22*m_i*1_5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6"/>
  <p:tag name="KSO_WM_UNIT_ID" val="custom160492_22*m_i*1_6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7"/>
  <p:tag name="KSO_WM_UNIT_ID" val="custom160492_22*m_i*1_7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8"/>
  <p:tag name="KSO_WM_UNIT_ID" val="custom160492_22*m_i*1_8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9"/>
  <p:tag name="KSO_WM_UNIT_ID" val="custom160492_22*m_i*1_9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0"/>
  <p:tag name="KSO_WM_UNIT_ID" val="custom160492_22*m_i*1_10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1"/>
  <p:tag name="KSO_WM_UNIT_ID" val="custom160492_22*m_i*1_11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2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2"/>
  <p:tag name="KSO_WM_UNIT_ID" val="custom160492_22*m_i*1_12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1_1"/>
  <p:tag name="KSO_WM_UNIT_ID" val="custom160492_7*l_h_f*1_1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13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3"/>
  <p:tag name="KSO_WM_UNIT_ID" val="custom160492_22*m_i*1_1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3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22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3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1_1"/>
  <p:tag name="KSO_WM_UNIT_ID" val="custom160492_22*m_h_f*1_1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3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2_1"/>
  <p:tag name="KSO_WM_UNIT_ID" val="custom160492_22*m_h_f*1_2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3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3_1"/>
  <p:tag name="KSO_WM_UNIT_ID" val="custom160492_22*m_h_f*1_3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3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4_1"/>
  <p:tag name="KSO_WM_UNIT_ID" val="custom160492_22*m_h_f*1_4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36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22"/>
  <p:tag name="KSO_WM_SLIDE_INDEX" val="22"/>
  <p:tag name="KSO_WM_SLIDE_ITEM_CNT" val="4"/>
  <p:tag name="KSO_WM_SLIDE_LAYOUT" val="a_m"/>
  <p:tag name="KSO_WM_SLIDE_LAYOUT_CNT" val="1_1"/>
  <p:tag name="KSO_WM_SLIDE_TYPE" val="text"/>
  <p:tag name="KSO_WM_BEAUTIFY_FLAG" val="#wm#"/>
  <p:tag name="KSO_WM_SLIDE_POSITION" val="70*176"/>
  <p:tag name="KSO_WM_SLIDE_SIZE" val="787*342"/>
  <p:tag name="KSO_WM_DIAGRAM_GROUP_CODE" val="m1-1"/>
</p:tagLst>
</file>

<file path=ppt/tags/tag13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"/>
  <p:tag name="KSO_WM_UNIT_ID" val="custom160492_23*m_i*1_1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3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2"/>
  <p:tag name="KSO_WM_UNIT_ID" val="custom160492_23*m_i*1_2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3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3"/>
  <p:tag name="KSO_WM_UNIT_ID" val="custom160492_23*m_i*1_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3"/>
  <p:tag name="KSO_WM_UNIT_ID" val="custom160492_7*l_i*1_3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4"/>
  <p:tag name="KSO_WM_UNIT_ID" val="custom160492_23*m_i*1_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5"/>
  <p:tag name="KSO_WM_UNIT_ID" val="custom160492_23*m_i*1_5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6"/>
  <p:tag name="KSO_WM_UNIT_ID" val="custom160492_23*m_i*1_6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7"/>
  <p:tag name="KSO_WM_UNIT_ID" val="custom160492_23*m_i*1_7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8"/>
  <p:tag name="KSO_WM_UNIT_ID" val="custom160492_23*m_i*1_8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9"/>
  <p:tag name="KSO_WM_UNIT_ID" val="custom160492_23*m_i*1_9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0"/>
  <p:tag name="KSO_WM_UNIT_ID" val="custom160492_23*m_i*1_10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4"/>
  <p:tag name="KSO_WM_UNIT_ID" val="custom160492_23*m_i*1_14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5"/>
  <p:tag name="KSO_WM_UNIT_ID" val="custom160492_23*m_i*1_15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4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6"/>
  <p:tag name="KSO_WM_UNIT_ID" val="custom160492_23*m_i*1_16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4"/>
  <p:tag name="KSO_WM_UNIT_ID" val="custom160492_7*l_i*1_4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5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23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5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1_1"/>
  <p:tag name="KSO_WM_UNIT_ID" val="custom160492_23*m_h_f*1_1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5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2_1"/>
  <p:tag name="KSO_WM_UNIT_ID" val="custom160492_23*m_h_f*1_2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5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3_1"/>
  <p:tag name="KSO_WM_UNIT_ID" val="custom160492_23*m_h_f*1_3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5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4_1"/>
  <p:tag name="KSO_WM_UNIT_ID" val="custom160492_23*m_h_f*1_4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155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23"/>
  <p:tag name="KSO_WM_SLIDE_INDEX" val="23"/>
  <p:tag name="KSO_WM_SLIDE_ITEM_CNT" val="5"/>
  <p:tag name="KSO_WM_SLIDE_LAYOUT" val="a_m"/>
  <p:tag name="KSO_WM_SLIDE_LAYOUT_CNT" val="1_1"/>
  <p:tag name="KSO_WM_SLIDE_TYPE" val="text"/>
  <p:tag name="KSO_WM_BEAUTIFY_FLAG" val="#wm#"/>
  <p:tag name="KSO_WM_SLIDE_POSITION" val="70*127"/>
  <p:tag name="KSO_WM_SLIDE_SIZE" val="787*391"/>
  <p:tag name="KSO_WM_DIAGRAM_GROUP_CODE" val="m1-1"/>
</p:tagLst>
</file>

<file path=ppt/tags/tag15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5*i*0"/>
  <p:tag name="KSO_WM_TEMPLATE_CATEGORY" val="custom"/>
  <p:tag name="KSO_WM_TEMPLATE_INDEX" val="160492"/>
  <p:tag name="KSO_WM_UNIT_INDEX" val="0"/>
</p:tagLst>
</file>

<file path=ppt/tags/tag15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5*i*1"/>
  <p:tag name="KSO_WM_TEMPLATE_CATEGORY" val="custom"/>
  <p:tag name="KSO_WM_TEMPLATE_INDEX" val="160492"/>
  <p:tag name="KSO_WM_UNIT_INDEX" val="1"/>
</p:tagLst>
</file>

<file path=ppt/tags/tag15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5*i*2"/>
  <p:tag name="KSO_WM_TEMPLATE_CATEGORY" val="custom"/>
  <p:tag name="KSO_WM_TEMPLATE_INDEX" val="160492"/>
  <p:tag name="KSO_WM_UNIT_INDEX" val="2"/>
</p:tagLst>
</file>

<file path=ppt/tags/tag15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d"/>
  <p:tag name="KSO_WM_UNIT_INDEX" val="1"/>
  <p:tag name="KSO_WM_UNIT_ID" val="custom160492_25*d*1"/>
  <p:tag name="KSO_WM_UNIT_CLEAR" val="0"/>
  <p:tag name="KSO_WM_UNIT_LAYERLEVEL" val="1"/>
  <p:tag name="KSO_WM_UNIT_VALUE" val="394*394"/>
  <p:tag name="KSO_WM_UNIT_HIGHLIGHT" val="0"/>
  <p:tag name="KSO_WM_UNIT_COMPATIBLE" val="0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2_1"/>
  <p:tag name="KSO_WM_UNIT_ID" val="custom160492_7*l_h_f*1_2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16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5*i*4"/>
  <p:tag name="KSO_WM_TEMPLATE_CATEGORY" val="custom"/>
  <p:tag name="KSO_WM_TEMPLATE_INDEX" val="160492"/>
  <p:tag name="KSO_WM_UNIT_INDEX" val="4"/>
</p:tagLst>
</file>

<file path=ppt/tags/tag16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5*i*5"/>
  <p:tag name="KSO_WM_TEMPLATE_CATEGORY" val="custom"/>
  <p:tag name="KSO_WM_TEMPLATE_INDEX" val="160492"/>
  <p:tag name="KSO_WM_UNIT_INDEX" val="5"/>
</p:tagLst>
</file>

<file path=ppt/tags/tag16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5*i*6"/>
  <p:tag name="KSO_WM_TEMPLATE_CATEGORY" val="custom"/>
  <p:tag name="KSO_WM_TEMPLATE_INDEX" val="160492"/>
  <p:tag name="KSO_WM_UNIT_INDEX" val="6"/>
</p:tagLst>
</file>

<file path=ppt/tags/tag16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5*i*7"/>
  <p:tag name="KSO_WM_TEMPLATE_CATEGORY" val="custom"/>
  <p:tag name="KSO_WM_TEMPLATE_INDEX" val="160492"/>
  <p:tag name="KSO_WM_UNIT_INDEX" val="7"/>
</p:tagLst>
</file>

<file path=ppt/tags/tag16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5*i*8"/>
  <p:tag name="KSO_WM_TEMPLATE_CATEGORY" val="custom"/>
  <p:tag name="KSO_WM_TEMPLATE_INDEX" val="160492"/>
  <p:tag name="KSO_WM_UNIT_INDEX" val="8"/>
</p:tagLst>
</file>

<file path=ppt/tags/tag16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5*i*9"/>
  <p:tag name="KSO_WM_TEMPLATE_CATEGORY" val="custom"/>
  <p:tag name="KSO_WM_TEMPLATE_INDEX" val="160492"/>
  <p:tag name="KSO_WM_UNIT_INDEX" val="9"/>
</p:tagLst>
</file>

<file path=ppt/tags/tag1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25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6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f"/>
  <p:tag name="KSO_WM_UNIT_INDEX" val="1"/>
  <p:tag name="KSO_WM_UNIT_ID" val="custom160492_25*f*1"/>
  <p:tag name="KSO_WM_UNIT_CLEAR" val="1"/>
  <p:tag name="KSO_WM_UNIT_LAYERLEVEL" val="1"/>
  <p:tag name="KSO_WM_UNIT_VALUE" val="216"/>
  <p:tag name="KSO_WM_UNIT_HIGHLIGHT" val="0"/>
  <p:tag name="KSO_WM_UNIT_COMPATIBLE" val="0"/>
  <p:tag name="KSO_WM_UNIT_PRESET_TEXT_INDEX" val="5"/>
  <p:tag name="KSO_WM_UNIT_PRESET_TEXT_LEN" val="232"/>
</p:tagLst>
</file>

<file path=ppt/tags/tag168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25"/>
  <p:tag name="KSO_WM_SLIDE_INDEX" val="25"/>
  <p:tag name="KSO_WM_SLIDE_ITEM_CNT" val="2"/>
  <p:tag name="KSO_WM_SLIDE_LAYOUT" val="a_f_d"/>
  <p:tag name="KSO_WM_SLIDE_LAYOUT_CNT" val="1_1_1"/>
  <p:tag name="KSO_WM_SLIDE_TYPE" val="text"/>
  <p:tag name="KSO_WM_BEAUTIFY_FLAG" val="#wm#"/>
  <p:tag name="KSO_WM_SLIDE_POSITION" val="184*159"/>
  <p:tag name="KSO_WM_SLIDE_SIZE" val="672*302"/>
</p:tagLst>
</file>

<file path=ppt/tags/tag16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492_27*i*0"/>
  <p:tag name="KSO_WM_TEMPLATE_CATEGORY" val="custom"/>
  <p:tag name="KSO_WM_TEMPLATE_INDEX" val="160492"/>
  <p:tag name="KSO_WM_UNIT_INDEX" val="0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7*a*1"/>
  <p:tag name="KSO_WM_UNIT_CLEAR" val="1"/>
  <p:tag name="KSO_WM_UNIT_LAYERLEVEL" val="1"/>
  <p:tag name="KSO_WM_UNIT_ISCONTENTSTITLE" val="1"/>
  <p:tag name="KSO_WM_UNIT_VALUE" val="42"/>
  <p:tag name="KSO_WM_UNIT_HIGHLIGHT" val="0"/>
  <p:tag name="KSO_WM_UNIT_COMPATIBLE" val="0"/>
  <p:tag name="KSO_WM_UNIT_PRESET_TEXT" val="CONTENTS"/>
</p:tagLst>
</file>

<file path=ppt/tags/tag1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d"/>
  <p:tag name="KSO_WM_UNIT_INDEX" val="1"/>
  <p:tag name="KSO_WM_UNIT_ID" val="custom160492_27*d*1"/>
  <p:tag name="KSO_WM_UNIT_CLEAR" val="0"/>
  <p:tag name="KSO_WM_UNIT_LAYERLEVEL" val="1"/>
  <p:tag name="KSO_WM_UNIT_VALUE" val="668*667"/>
  <p:tag name="KSO_WM_UNIT_HIGHLIGHT" val="0"/>
  <p:tag name="KSO_WM_UNIT_COMPATIBLE" val="0"/>
</p:tagLst>
</file>

<file path=ppt/tags/tag17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27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f"/>
  <p:tag name="KSO_WM_UNIT_INDEX" val="1"/>
  <p:tag name="KSO_WM_UNIT_ID" val="custom160492_27*f*1"/>
  <p:tag name="KSO_WM_UNIT_CLEAR" val="1"/>
  <p:tag name="KSO_WM_UNIT_LAYERLEVEL" val="1"/>
  <p:tag name="KSO_WM_UNIT_VALUE" val="216"/>
  <p:tag name="KSO_WM_UNIT_HIGHLIGHT" val="0"/>
  <p:tag name="KSO_WM_UNIT_COMPATIBLE" val="0"/>
  <p:tag name="KSO_WM_UNIT_PRESET_TEXT_INDEX" val="5"/>
  <p:tag name="KSO_WM_UNIT_PRESET_TEXT_LEN" val="232"/>
</p:tagLst>
</file>

<file path=ppt/tags/tag173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27"/>
  <p:tag name="KSO_WM_SLIDE_INDEX" val="27"/>
  <p:tag name="KSO_WM_SLIDE_ITEM_CNT" val="2"/>
  <p:tag name="KSO_WM_SLIDE_LAYOUT" val="a_f_d"/>
  <p:tag name="KSO_WM_SLIDE_LAYOUT_CNT" val="1_1_1"/>
  <p:tag name="KSO_WM_SLIDE_TYPE" val="text"/>
  <p:tag name="KSO_WM_BEAUTIFY_FLAG" val="#wm#"/>
  <p:tag name="KSO_WM_SLIDE_POSITION" val="132*159"/>
  <p:tag name="KSO_WM_SLIDE_SIZE" val="724*302"/>
</p:tagLst>
</file>

<file path=ppt/tags/tag1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29*a*1"/>
  <p:tag name="KSO_WM_UNIT_CLEAR" val="1"/>
  <p:tag name="KSO_WM_UNIT_LAYERLEVEL" val="1"/>
  <p:tag name="KSO_WM_UNIT_VALUE" val="10"/>
  <p:tag name="KSO_WM_UNIT_ISCONTENTSTITLE" val="0"/>
  <p:tag name="KSO_WM_UNIT_HIGHLIGHT" val="0"/>
  <p:tag name="KSO_WM_UNIT_COMPATIBLE" val="0"/>
  <p:tag name="KSO_WM_UNIT_PRESET_TEXT" val="Thank You"/>
</p:tagLst>
</file>

<file path=ppt/tags/tag175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29"/>
  <p:tag name="KSO_WM_SLIDE_INDEX" val="29"/>
  <p:tag name="KSO_WM_SLIDE_ITEM_CNT" val="1"/>
  <p:tag name="KSO_WM_SLIDE_LAYOUT" val="a"/>
  <p:tag name="KSO_WM_SLIDE_LAYOUT_CNT" val="1"/>
  <p:tag name="KSO_WM_SLIDE_TYPE" val="endPage"/>
  <p:tag name="KSO_WM_BEAUTIFY_FLAG" val="#wm#"/>
</p:tagLst>
</file>

<file path=ppt/tags/tag18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7"/>
  <p:tag name="KSO_WM_SLIDE_INDEX" val="7"/>
  <p:tag name="KSO_WM_SLIDE_ITEM_CNT" val="2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1"/>
  <p:tag name="KSO_WM_UNIT_ID" val="custom160492_8*l_i*1_1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492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2"/>
  <p:tag name="KSO_WM_UNIT_ID" val="custom160492_8*l_i*1_2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1_1"/>
  <p:tag name="KSO_WM_UNIT_ID" val="custom160492_8*l_h_f*1_1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3"/>
  <p:tag name="KSO_WM_UNIT_ID" val="custom160492_8*l_i*1_3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4"/>
  <p:tag name="KSO_WM_UNIT_ID" val="custom160492_8*l_i*1_4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2_1"/>
  <p:tag name="KSO_WM_UNIT_ID" val="custom160492_8*l_h_f*1_2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5"/>
  <p:tag name="KSO_WM_UNIT_ID" val="custom160492_8*l_i*1_5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6"/>
  <p:tag name="KSO_WM_UNIT_ID" val="custom160492_8*l_i*1_6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3_1"/>
  <p:tag name="KSO_WM_UNIT_ID" val="custom160492_8*l_h_f*1_3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8*a*1"/>
  <p:tag name="KSO_WM_UNIT_CLEAR" val="1"/>
  <p:tag name="KSO_WM_UNIT_LAYERLEVEL" val="1"/>
  <p:tag name="KSO_WM_UNIT_ISCONTENTSTITLE" val="1"/>
  <p:tag name="KSO_WM_UNIT_VALUE" val="42"/>
  <p:tag name="KSO_WM_UNIT_HIGHLIGHT" val="0"/>
  <p:tag name="KSO_WM_UNIT_COMPATIBLE" val="0"/>
  <p:tag name="KSO_WM_UNIT_PRESET_TEXT" val="CONTENTS"/>
</p:tagLst>
</file>

<file path=ppt/tags/tag29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8"/>
  <p:tag name="KSO_WM_SLIDE_INDEX" val="8"/>
  <p:tag name="KSO_WM_SLIDE_ITEM_CNT" val="3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1*a*1"/>
  <p:tag name="KSO_WM_UNIT_CLEAR" val="1"/>
  <p:tag name="KSO_WM_UNIT_LAYERLEVEL" val="1"/>
  <p:tag name="KSO_WM_UNIT_VALUE" val="1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1"/>
  <p:tag name="KSO_WM_UNIT_ID" val="custom160492_9*l_i*1_1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2"/>
  <p:tag name="KSO_WM_UNIT_ID" val="custom160492_9*l_i*1_2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1_1"/>
  <p:tag name="KSO_WM_UNIT_ID" val="custom160492_9*l_h_f*1_1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3"/>
  <p:tag name="KSO_WM_UNIT_ID" val="custom160492_9*l_i*1_3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4"/>
  <p:tag name="KSO_WM_UNIT_ID" val="custom160492_9*l_i*1_4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2_1"/>
  <p:tag name="KSO_WM_UNIT_ID" val="custom160492_9*l_h_f*1_2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5"/>
  <p:tag name="KSO_WM_UNIT_ID" val="custom160492_9*l_i*1_5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6"/>
  <p:tag name="KSO_WM_UNIT_ID" val="custom160492_9*l_i*1_6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3_1"/>
  <p:tag name="KSO_WM_UNIT_ID" val="custom160492_9*l_h_f*1_3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7"/>
  <p:tag name="KSO_WM_UNIT_ID" val="custom160492_9*l_i*1_7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b"/>
  <p:tag name="KSO_WM_UNIT_INDEX" val="1"/>
  <p:tag name="KSO_WM_UNIT_ID" val="custom160492_1*b*1"/>
  <p:tag name="KSO_WM_UNIT_CLEAR" val="1"/>
  <p:tag name="KSO_WM_UNIT_LAYERLEVEL" val="1"/>
  <p:tag name="KSO_WM_UNIT_VALUE" val="2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8"/>
  <p:tag name="KSO_WM_UNIT_ID" val="custom160492_9*l_i*1_8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4_1"/>
  <p:tag name="KSO_WM_UNIT_ID" val="custom160492_9*l_h_f*1_4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9*a*1"/>
  <p:tag name="KSO_WM_UNIT_CLEAR" val="1"/>
  <p:tag name="KSO_WM_UNIT_LAYERLEVEL" val="1"/>
  <p:tag name="KSO_WM_UNIT_ISCONTENTSTITLE" val="1"/>
  <p:tag name="KSO_WM_UNIT_VALUE" val="42"/>
  <p:tag name="KSO_WM_UNIT_HIGHLIGHT" val="0"/>
  <p:tag name="KSO_WM_UNIT_COMPATIBLE" val="0"/>
  <p:tag name="KSO_WM_UNIT_PRESET_TEXT" val="CONTENTS"/>
</p:tagLst>
</file>

<file path=ppt/tags/tag43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9"/>
  <p:tag name="KSO_WM_SLIDE_INDEX" val="9"/>
  <p:tag name="KSO_WM_SLIDE_ITEM_CNT" val="4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1"/>
  <p:tag name="KSO_WM_UNIT_ID" val="custom160492_10*l_i*1_1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2"/>
  <p:tag name="KSO_WM_UNIT_ID" val="custom160492_10*l_i*1_2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1_1"/>
  <p:tag name="KSO_WM_UNIT_ID" val="custom160492_10*l_h_f*1_1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3"/>
  <p:tag name="KSO_WM_UNIT_ID" val="custom160492_10*l_i*1_3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4"/>
  <p:tag name="KSO_WM_UNIT_ID" val="custom160492_10*l_i*1_4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4_1"/>
  <p:tag name="KSO_WM_UNIT_ID" val="custom160492_10*l_h_f*1_4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SLIDE_POSITION" val="66*144"/>
  <p:tag name="KSO_WM_SLIDE_SIZE" val="828*343"/>
  <p:tag name="KSO_WM_TEMPLATE_THUMBS_INDEX" val="1、11、12、16、22、26、27、28、29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5"/>
  <p:tag name="KSO_WM_UNIT_ID" val="custom160492_10*l_i*1_5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6"/>
  <p:tag name="KSO_WM_UNIT_ID" val="custom160492_10*l_i*1_6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2_1"/>
  <p:tag name="KSO_WM_UNIT_ID" val="custom160492_10*l_h_f*1_2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7"/>
  <p:tag name="KSO_WM_UNIT_ID" val="custom160492_10*l_i*1_7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5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8"/>
  <p:tag name="KSO_WM_UNIT_ID" val="custom160492_10*l_i*1_8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5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5_1"/>
  <p:tag name="KSO_WM_UNIT_ID" val="custom160492_10*l_h_f*1_5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9"/>
  <p:tag name="KSO_WM_UNIT_ID" val="custom160492_10*l_i*1_9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5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10"/>
  <p:tag name="KSO_WM_UNIT_ID" val="custom160492_10*l_i*1_10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5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3_1"/>
  <p:tag name="KSO_WM_UNIT_ID" val="custom160492_10*l_h_f*1_3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5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10*a*1"/>
  <p:tag name="KSO_WM_UNIT_CLEAR" val="1"/>
  <p:tag name="KSO_WM_UNIT_LAYERLEVEL" val="1"/>
  <p:tag name="KSO_WM_UNIT_ISCONTENTSTITLE" val="1"/>
  <p:tag name="KSO_WM_UNIT_VALUE" val="42"/>
  <p:tag name="KSO_WM_UNIT_HIGHLIGHT" val="0"/>
  <p:tag name="KSO_WM_UNIT_COMPATIBLE" val="0"/>
  <p:tag name="KSO_WM_UNIT_PRESET_TEXT" val="CONTENTS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1"/>
  <p:tag name="KSO_WM_UNIT_ID" val="custom160492_6*l_i*1_1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60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10"/>
  <p:tag name="KSO_WM_SLIDE_INDEX" val="10"/>
  <p:tag name="KSO_WM_SLIDE_ITEM_CNT" val="5"/>
  <p:tag name="KSO_WM_SLIDE_LAYOUT" val="a_l"/>
  <p:tag name="KSO_WM_SLIDE_LAYOUT_CNT" val="1_1"/>
  <p:tag name="KSO_WM_SLIDE_TYPE" val="contents"/>
  <p:tag name="KSO_WM_BEAUTIFY_FLAG" val="#wm#"/>
  <p:tag name="KSO_WM_DIAGRAM_GROUP_CODE" val="l1-1"/>
</p:tagLst>
</file>

<file path=ppt/tags/tag6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12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e"/>
  <p:tag name="KSO_WM_UNIT_INDEX" val="1"/>
  <p:tag name="KSO_WM_UNIT_ID" val="custom160492_12*e*1"/>
  <p:tag name="KSO_WM_UNIT_CLEAR" val="1"/>
  <p:tag name="KSO_WM_UNIT_LAYERLEVEL" val="1"/>
  <p:tag name="KSO_WM_UNIT_VALUE" val="26"/>
  <p:tag name="KSO_WM_UNIT_HIGHLIGHT" val="0"/>
  <p:tag name="KSO_WM_UNIT_COMPATIBLE" val="1"/>
  <p:tag name="KSO_WM_UNIT_PRESET_TEXT" val="第一章"/>
</p:tagLst>
</file>

<file path=ppt/tags/tag63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12"/>
  <p:tag name="KSO_WM_SLIDE_INDEX" val="12"/>
  <p:tag name="KSO_WM_SLIDE_ITEM_CNT" val="1"/>
  <p:tag name="KSO_WM_SLIDE_LAYOUT" val="a_e"/>
  <p:tag name="KSO_WM_SLIDE_LAYOUT_CNT" val="1_1"/>
  <p:tag name="KSO_WM_SLIDE_TYPE" val="sectionTitle"/>
  <p:tag name="KSO_WM_BEAUTIFY_FLAG" val="#wm#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1"/>
  <p:tag name="KSO_WM_UNIT_ID" val="custom160492_13*l_i*1_1"/>
  <p:tag name="KSO_WM_UNIT_CLEAR" val="1"/>
  <p:tag name="KSO_WM_UNIT_LAYERLEVEL" val="1_1"/>
  <p:tag name="KSO_WM_DIAGRAM_GROUP_CODE" val="l1-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6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13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1_1"/>
  <p:tag name="KSO_WM_UNIT_ID" val="custom160492_13*l_h_f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3"/>
  <p:tag name="KSO_WM_UNIT_PRESET_TEXT_LEN" val="12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67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13"/>
  <p:tag name="KSO_WM_SLIDE_INDEX" val="13"/>
  <p:tag name="KSO_WM_SLIDE_ITEM_CNT" val="1"/>
  <p:tag name="KSO_WM_SLIDE_LAYOUT" val="a_l"/>
  <p:tag name="KSO_WM_SLIDE_LAYOUT_CNT" val="1_1"/>
  <p:tag name="KSO_WM_SLIDE_TYPE" val="text"/>
  <p:tag name="KSO_WM_BEAUTIFY_FLAG" val="#wm#"/>
  <p:tag name="KSO_WM_SLIDE_POSITION" val="295*221"/>
  <p:tag name="KSO_WM_SLIDE_SIZE" val="360*89"/>
  <p:tag name="KSO_WM_DIAGRAM_GROUP_CODE" val="l1-2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1"/>
  <p:tag name="KSO_WM_UNIT_ID" val="custom160492_14*l_i*1_1"/>
  <p:tag name="KSO_WM_UNIT_CLEAR" val="1"/>
  <p:tag name="KSO_WM_UNIT_LAYERLEVEL" val="1_1"/>
  <p:tag name="KSO_WM_DIAGRAM_GROUP_CODE" val="l1-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6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2"/>
  <p:tag name="KSO_WM_UNIT_ID" val="custom160492_14*l_i*1_2"/>
  <p:tag name="KSO_WM_UNIT_CLEAR" val="1"/>
  <p:tag name="KSO_WM_UNIT_LAYERLEVEL" val="1_1"/>
  <p:tag name="KSO_WM_DIAGRAM_GROUP_CODE" val="l1-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2"/>
  <p:tag name="KSO_WM_UNIT_ID" val="custom160492_6*l_i*1_2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14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1_1"/>
  <p:tag name="KSO_WM_UNIT_ID" val="custom160492_14*l_h_f*1_1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2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2_1"/>
  <p:tag name="KSO_WM_UNIT_ID" val="custom160492_14*l_h_f*1_2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3"/>
  <p:tag name="KSO_WM_UNIT_PRESET_TEXT_LEN" val="12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73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14"/>
  <p:tag name="KSO_WM_SLIDE_INDEX" val="14"/>
  <p:tag name="KSO_WM_SLIDE_ITEM_CNT" val="2"/>
  <p:tag name="KSO_WM_SLIDE_LAYOUT" val="a_l"/>
  <p:tag name="KSO_WM_SLIDE_LAYOUT_CNT" val="1_1"/>
  <p:tag name="KSO_WM_SLIDE_TYPE" val="text"/>
  <p:tag name="KSO_WM_BEAUTIFY_FLAG" val="#wm#"/>
  <p:tag name="KSO_WM_SLIDE_POSITION" val="295*182"/>
  <p:tag name="KSO_WM_SLIDE_SIZE" val="360*227"/>
  <p:tag name="KSO_WM_DIAGRAM_GROUP_CODE" val="l1-2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1"/>
  <p:tag name="KSO_WM_UNIT_ID" val="custom160492_15*l_i*1_1"/>
  <p:tag name="KSO_WM_UNIT_CLEAR" val="1"/>
  <p:tag name="KSO_WM_UNIT_LAYERLEVEL" val="1_1"/>
  <p:tag name="KSO_WM_DIAGRAM_GROUP_CODE" val="l1-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7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2"/>
  <p:tag name="KSO_WM_UNIT_ID" val="custom160492_15*l_i*1_2"/>
  <p:tag name="KSO_WM_UNIT_CLEAR" val="1"/>
  <p:tag name="KSO_WM_UNIT_LAYERLEVEL" val="1_1"/>
  <p:tag name="KSO_WM_DIAGRAM_GROUP_CODE" val="l1-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i"/>
  <p:tag name="KSO_WM_UNIT_INDEX" val="1_3"/>
  <p:tag name="KSO_WM_UNIT_ID" val="custom160492_15*l_i*1_3"/>
  <p:tag name="KSO_WM_UNIT_CLEAR" val="1"/>
  <p:tag name="KSO_WM_UNIT_LAYERLEVEL" val="1_1"/>
  <p:tag name="KSO_WM_DIAGRAM_GROUP_CODE" val="l1-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7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15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1_1"/>
  <p:tag name="KSO_WM_UNIT_ID" val="custom160492_15*l_h_f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3"/>
  <p:tag name="KSO_WM_UNIT_PRESET_TEXT_LEN" val="12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2_1"/>
  <p:tag name="KSO_WM_UNIT_ID" val="custom160492_15*l_h_f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3"/>
  <p:tag name="KSO_WM_UNIT_PRESET_TEXT_LEN" val="12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1_1"/>
  <p:tag name="KSO_WM_UNIT_ID" val="custom160492_6*l_h_f*1_1_1"/>
  <p:tag name="KSO_WM_UNIT_CLEAR" val="1"/>
  <p:tag name="KSO_WM_UNIT_LAYERLEVEL" val="1_1_1"/>
  <p:tag name="KSO_WM_UNIT_VALUE" val="26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l_h_f"/>
  <p:tag name="KSO_WM_UNIT_INDEX" val="1_3_1"/>
  <p:tag name="KSO_WM_UNIT_ID" val="custom160492_15*l_h_f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3"/>
  <p:tag name="KSO_WM_UNIT_PRESET_TEXT_LEN" val="12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81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15"/>
  <p:tag name="KSO_WM_SLIDE_INDEX" val="15"/>
  <p:tag name="KSO_WM_SLIDE_ITEM_CNT" val="3"/>
  <p:tag name="KSO_WM_SLIDE_LAYOUT" val="a_l"/>
  <p:tag name="KSO_WM_SLIDE_LAYOUT_CNT" val="1_1"/>
  <p:tag name="KSO_WM_SLIDE_TYPE" val="text"/>
  <p:tag name="KSO_WM_BEAUTIFY_FLAG" val="#wm#"/>
  <p:tag name="KSO_WM_SLIDE_POSITION" val="325*164"/>
  <p:tag name="KSO_WM_SLIDE_SIZE" val="300*304"/>
  <p:tag name="KSO_WM_DIAGRAM_GROUP_CODE" val="l1-2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4*a*1"/>
  <p:tag name="KSO_WM_UNIT_CLEAR" val="1"/>
  <p:tag name="KSO_WM_UNIT_LAYERLEVEL" val="1"/>
  <p:tag name="KSO_WM_UNIT_VALUE" val="3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f"/>
  <p:tag name="KSO_WM_UNIT_INDEX" val="1"/>
  <p:tag name="KSO_WM_UNIT_ID" val="custom160492_4*f*1"/>
  <p:tag name="KSO_WM_UNIT_CLEAR" val="1"/>
  <p:tag name="KSO_WM_UNIT_LAYERLEVEL" val="1"/>
  <p:tag name="KSO_WM_UNIT_VALUE" val="150"/>
  <p:tag name="KSO_WM_UNIT_HIGHLIGHT" val="0"/>
  <p:tag name="KSO_WM_UNIT_COMPATIBLE" val="0"/>
  <p:tag name="KSO_WM_UNIT_PRESET_TEXT_INDEX" val="5"/>
  <p:tag name="KSO_WM_UNIT_PRESET_TEXT_LEN" val="124"/>
</p:tagLst>
</file>

<file path=ppt/tags/tag84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4"/>
  <p:tag name="KSO_WM_SLIDE_INDEX" val="4"/>
  <p:tag name="KSO_WM_SLIDE_ITEM_CNT" val="2"/>
  <p:tag name="KSO_WM_SLIDE_LAYOUT" val="a_f_d"/>
  <p:tag name="KSO_WM_SLIDE_LAYOUT_CNT" val="1_1_1"/>
  <p:tag name="KSO_WM_SLIDE_TYPE" val="text"/>
  <p:tag name="KSO_WM_BEAUTIFY_FLAG" val="#wm#"/>
  <p:tag name="KSO_WM_SLIDE_POSITION" val="66*36"/>
  <p:tag name="KSO_WM_SLIDE_SIZE" val="828*426"/>
</p:tagLst>
</file>

<file path=ppt/tags/tag8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"/>
  <p:tag name="KSO_WM_UNIT_ID" val="custom160492_19*m_i*1_1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2"/>
  <p:tag name="KSO_WM_UNIT_ID" val="custom160492_19*m_i*1_2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3"/>
  <p:tag name="KSO_WM_UNIT_ID" val="custom160492_19*m_i*1_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4"/>
  <p:tag name="KSO_WM_UNIT_ID" val="custom160492_19*m_i*1_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8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19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6*a*1"/>
  <p:tag name="KSO_WM_UNIT_CLEAR" val="1"/>
  <p:tag name="KSO_WM_UNIT_LAYERLEVEL" val="1"/>
  <p:tag name="KSO_WM_UNIT_VALUE" val="42"/>
  <p:tag name="KSO_WM_UNIT_ISCONTENTSTITLE" val="1"/>
  <p:tag name="KSO_WM_UNIT_HIGHLIGHT" val="0"/>
  <p:tag name="KSO_WM_UNIT_COMPATIBLE" val="0"/>
  <p:tag name="KSO_WM_UNIT_PRESET_TEXT" val="CONTENTS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h_f"/>
  <p:tag name="KSO_WM_UNIT_INDEX" val="1_1_1"/>
  <p:tag name="KSO_WM_UNIT_ID" val="custom160492_19*m_h_f*1_1_1"/>
  <p:tag name="KSO_WM_UNIT_CLEAR" val="1"/>
  <p:tag name="KSO_WM_UNIT_LAYERLEVEL" val="1_1_1"/>
  <p:tag name="KSO_WM_UNIT_VALUE" val="36"/>
  <p:tag name="KSO_WM_UNIT_HIGHLIGHT" val="0"/>
  <p:tag name="KSO_WM_UNIT_COMPATIBLE" val="0"/>
  <p:tag name="KSO_WM_UNIT_PRESET_TEXT_INDEX" val="4"/>
  <p:tag name="KSO_WM_UNIT_PRESET_TEXT_LEN" val="36"/>
  <p:tag name="KSO_WM_DIAGRAM_GROUP_CODE" val="m1-1"/>
  <p:tag name="KSO_WM_UNIT_TEXT_FILL_FORE_SCHEMECOLOR_INDEX" val="13"/>
  <p:tag name="KSO_WM_UNIT_TEXT_FILL_TYPE" val="1"/>
  <p:tag name="KSO_WM_UNIT_USESOURCEFORMAT_APPLY" val="1"/>
</p:tagLst>
</file>

<file path=ppt/tags/tag91.xml><?xml version="1.0" encoding="utf-8"?>
<p:tagLst xmlns:p="http://schemas.openxmlformats.org/presentationml/2006/main">
  <p:tag name="KSO_WM_TEMPLATE_CATEGORY" val="custom"/>
  <p:tag name="KSO_WM_TEMPLATE_INDEX" val="160492"/>
  <p:tag name="KSO_WM_TAG_VERSION" val="1.0"/>
  <p:tag name="KSO_WM_SLIDE_ID" val="custom160492_19"/>
  <p:tag name="KSO_WM_SLIDE_INDEX" val="19"/>
  <p:tag name="KSO_WM_SLIDE_ITEM_CNT" val="1"/>
  <p:tag name="KSO_WM_SLIDE_LAYOUT" val="a_m"/>
  <p:tag name="KSO_WM_SLIDE_LAYOUT_CNT" val="1_1"/>
  <p:tag name="KSO_WM_SLIDE_TYPE" val="text"/>
  <p:tag name="KSO_WM_BEAUTIFY_FLAG" val="#wm#"/>
  <p:tag name="KSO_WM_SLIDE_POSITION" val="275*159"/>
  <p:tag name="KSO_WM_SLIDE_SIZE" val="463*250"/>
  <p:tag name="KSO_WM_DIAGRAM_GROUP_CODE" val="m1-1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1"/>
  <p:tag name="KSO_WM_UNIT_ID" val="custom160492_20*m_i*1_1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9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2"/>
  <p:tag name="KSO_WM_UNIT_ID" val="custom160492_20*m_i*1_2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3"/>
  <p:tag name="KSO_WM_UNIT_ID" val="custom160492_20*m_i*1_3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9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4"/>
  <p:tag name="KSO_WM_UNIT_ID" val="custom160492_20*m_i*1_4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5"/>
  <p:tag name="KSO_WM_UNIT_ID" val="custom160492_20*m_i*1_5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9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6"/>
  <p:tag name="KSO_WM_UNIT_ID" val="custom160492_20*m_i*1_6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m_i"/>
  <p:tag name="KSO_WM_UNIT_INDEX" val="1_7"/>
  <p:tag name="KSO_WM_UNIT_ID" val="custom160492_20*m_i*1_7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9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492"/>
  <p:tag name="KSO_WM_UNIT_TYPE" val="a"/>
  <p:tag name="KSO_WM_UNIT_INDEX" val="1"/>
  <p:tag name="KSO_WM_UNIT_ID" val="custom160492_20*a*1"/>
  <p:tag name="KSO_WM_UNIT_CLEAR" val="1"/>
  <p:tag name="KSO_WM_UNIT_LAYERLEVEL" val="1"/>
  <p:tag name="KSO_WM_UNIT_VALUE" val="42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heme/theme1.xml><?xml version="1.0" encoding="utf-8"?>
<a:theme xmlns:a="http://schemas.openxmlformats.org/drawingml/2006/main" name="2_Office 主题">
  <a:themeElements>
    <a:clrScheme name="自定义 209">
      <a:dk1>
        <a:srgbClr val="FFFFFF"/>
      </a:dk1>
      <a:lt1>
        <a:srgbClr val="000000"/>
      </a:lt1>
      <a:dk2>
        <a:srgbClr val="44546A"/>
      </a:dk2>
      <a:lt2>
        <a:srgbClr val="E7E6E6"/>
      </a:lt2>
      <a:accent1>
        <a:srgbClr val="00B0F0"/>
      </a:accent1>
      <a:accent2>
        <a:srgbClr val="FFFFF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1269</Words>
  <Application>WPS 演示</Application>
  <PresentationFormat>宽屏</PresentationFormat>
  <Paragraphs>230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等线</vt:lpstr>
      <vt:lpstr>黑体</vt:lpstr>
      <vt:lpstr>Calibri</vt:lpstr>
      <vt:lpstr>2_Office 主题</vt:lpstr>
      <vt:lpstr>职  业  规  划  设  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规划背景</vt:lpstr>
      <vt:lpstr>PowerPoint 演示文稿</vt:lpstr>
      <vt:lpstr>PowerPoint 演示文稿</vt:lpstr>
      <vt:lpstr>PowerPoint 演示文稿</vt:lpstr>
      <vt:lpstr> 个人分析：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zl</dc:creator>
  <cp:lastModifiedBy>zl</cp:lastModifiedBy>
  <cp:revision>3</cp:revision>
  <dcterms:created xsi:type="dcterms:W3CDTF">2017-05-03T02:27:00Z</dcterms:created>
  <dcterms:modified xsi:type="dcterms:W3CDTF">2017-05-03T04:27:39Z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