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3"/>
    <p:sldId id="258" r:id="rId4"/>
    <p:sldId id="262" r:id="rId5"/>
    <p:sldId id="263" r:id="rId7"/>
    <p:sldId id="268" r:id="rId8"/>
    <p:sldId id="266" r:id="rId9"/>
    <p:sldId id="269" r:id="rId10"/>
    <p:sldId id="272" r:id="rId11"/>
    <p:sldId id="274" r:id="rId12"/>
    <p:sldId id="276" r:id="rId13"/>
    <p:sldId id="277" r:id="rId14"/>
    <p:sldId id="278" r:id="rId15"/>
    <p:sldId id="282" r:id="rId16"/>
    <p:sldId id="284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28FED3-9D21-481D-944D-82F2AC0D02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A4322-AAB3-405E-B631-C9D7213E9B9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671EFE-A4A3-43FE-970B-D1E17C72E24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D6D26-7072-44C4-8981-968D57C79D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2"/>
          <p:cNvSpPr>
            <a:spLocks noChangeArrowheads="1"/>
          </p:cNvSpPr>
          <p:nvPr/>
        </p:nvSpPr>
        <p:spPr bwMode="auto">
          <a:xfrm>
            <a:off x="1778000" y="1606550"/>
            <a:ext cx="8636000" cy="3657600"/>
          </a:xfrm>
          <a:prstGeom prst="roundRect">
            <a:avLst>
              <a:gd name="adj" fmla="val 12819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文本框 25"/>
          <p:cNvSpPr>
            <a:spLocks noChangeArrowheads="1"/>
          </p:cNvSpPr>
          <p:nvPr/>
        </p:nvSpPr>
        <p:spPr bwMode="auto">
          <a:xfrm>
            <a:off x="4200525" y="1739900"/>
            <a:ext cx="3752850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1500" b="1" dirty="0" smtClean="0">
                <a:solidFill>
                  <a:srgbClr val="767171"/>
                </a:solidFill>
                <a:latin typeface="Britannic Bold" panose="020B0903060703020204" pitchFamily="34" charset="0"/>
                <a:sym typeface="Britannic Bold" panose="020B0903060703020204" pitchFamily="34" charset="0"/>
              </a:rPr>
              <a:t>2017</a:t>
            </a:r>
            <a:endParaRPr lang="zh-CN" altLang="en-US" sz="11500" b="1" dirty="0">
              <a:solidFill>
                <a:srgbClr val="767171"/>
              </a:solidFill>
              <a:latin typeface="Britannic Bold" panose="020B0903060703020204" pitchFamily="34" charset="0"/>
              <a:sym typeface="Britannic Bold" panose="020B0903060703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38400" y="3556000"/>
            <a:ext cx="7315200" cy="1141782"/>
          </a:xfrm>
        </p:spPr>
        <p:txBody>
          <a:bodyPr anchor="ctr"/>
          <a:lstStyle>
            <a:lvl1pPr algn="ctr">
              <a:defRPr sz="4000"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5EEB0-5B0B-473C-AB59-C853D713E3B3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644C0-4BA7-4DA3-B227-3392B1B90613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29067"/>
            <a:ext cx="10515600" cy="5575095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1395EEB0-5B0B-473C-AB59-C853D713E3B3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BFCC8BC9-556A-48A4-A897-4F92C44735C2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5EEB0-5B0B-473C-AB59-C853D713E3B3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9E2C0-508B-4B59-BBC3-38F8681A86C5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45"/>
          <p:cNvSpPr>
            <a:spLocks noChangeArrowheads="1"/>
          </p:cNvSpPr>
          <p:nvPr/>
        </p:nvSpPr>
        <p:spPr bwMode="auto">
          <a:xfrm>
            <a:off x="1784350" y="2293938"/>
            <a:ext cx="2886075" cy="2286000"/>
          </a:xfrm>
          <a:custGeom>
            <a:avLst/>
            <a:gdLst>
              <a:gd name="T0" fmla="*/ 230406 w 2886208"/>
              <a:gd name="T1" fmla="*/ 0 h 2286001"/>
              <a:gd name="T2" fmla="*/ 2886208 w 2886208"/>
              <a:gd name="T3" fmla="*/ 0 h 2286001"/>
              <a:gd name="T4" fmla="*/ 2886208 w 2886208"/>
              <a:gd name="T5" fmla="*/ 2286001 h 2286001"/>
              <a:gd name="T6" fmla="*/ 230406 w 2886208"/>
              <a:gd name="T7" fmla="*/ 2286001 h 2286001"/>
              <a:gd name="T8" fmla="*/ 0 w 2886208"/>
              <a:gd name="T9" fmla="*/ 2055595 h 2286001"/>
              <a:gd name="T10" fmla="*/ 0 w 2886208"/>
              <a:gd name="T11" fmla="*/ 230406 h 2286001"/>
              <a:gd name="T12" fmla="*/ 230406 w 2886208"/>
              <a:gd name="T13" fmla="*/ 0 h 228600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886208"/>
              <a:gd name="T22" fmla="*/ 0 h 2286001"/>
              <a:gd name="T23" fmla="*/ 2886208 w 2886208"/>
              <a:gd name="T24" fmla="*/ 2286001 h 228600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886208" h="2286001">
                <a:moveTo>
                  <a:pt x="230406" y="0"/>
                </a:moveTo>
                <a:lnTo>
                  <a:pt x="2886208" y="0"/>
                </a:lnTo>
                <a:lnTo>
                  <a:pt x="2886208" y="2286001"/>
                </a:lnTo>
                <a:lnTo>
                  <a:pt x="230406" y="2286001"/>
                </a:lnTo>
                <a:cubicBezTo>
                  <a:pt x="103156" y="2286001"/>
                  <a:pt x="0" y="2182845"/>
                  <a:pt x="0" y="2055595"/>
                </a:cubicBezTo>
                <a:lnTo>
                  <a:pt x="0" y="230406"/>
                </a:lnTo>
                <a:cubicBezTo>
                  <a:pt x="0" y="103156"/>
                  <a:pt x="103156" y="0"/>
                  <a:pt x="230406" y="0"/>
                </a:cubicBezTo>
                <a:close/>
              </a:path>
            </a:pathLst>
          </a:custGeom>
          <a:solidFill>
            <a:srgbClr val="9BC36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任意多边形 46"/>
          <p:cNvSpPr>
            <a:spLocks noChangeArrowheads="1"/>
          </p:cNvSpPr>
          <p:nvPr/>
        </p:nvSpPr>
        <p:spPr bwMode="auto">
          <a:xfrm>
            <a:off x="4670425" y="2293938"/>
            <a:ext cx="5751513" cy="2286000"/>
          </a:xfrm>
          <a:custGeom>
            <a:avLst/>
            <a:gdLst>
              <a:gd name="T0" fmla="*/ 0 w 5750479"/>
              <a:gd name="T1" fmla="*/ 0 h 2286001"/>
              <a:gd name="T2" fmla="*/ 5520073 w 5750479"/>
              <a:gd name="T3" fmla="*/ 0 h 2286001"/>
              <a:gd name="T4" fmla="*/ 5750479 w 5750479"/>
              <a:gd name="T5" fmla="*/ 230406 h 2286001"/>
              <a:gd name="T6" fmla="*/ 5750479 w 5750479"/>
              <a:gd name="T7" fmla="*/ 2055595 h 2286001"/>
              <a:gd name="T8" fmla="*/ 5520073 w 5750479"/>
              <a:gd name="T9" fmla="*/ 2286001 h 2286001"/>
              <a:gd name="T10" fmla="*/ 0 w 5750479"/>
              <a:gd name="T11" fmla="*/ 2286001 h 22860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50479"/>
              <a:gd name="T19" fmla="*/ 0 h 2286001"/>
              <a:gd name="T20" fmla="*/ 5750479 w 5750479"/>
              <a:gd name="T21" fmla="*/ 2286001 h 228600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50479" h="2286001">
                <a:moveTo>
                  <a:pt x="0" y="0"/>
                </a:moveTo>
                <a:lnTo>
                  <a:pt x="5520073" y="0"/>
                </a:lnTo>
                <a:cubicBezTo>
                  <a:pt x="5647323" y="0"/>
                  <a:pt x="5750479" y="103156"/>
                  <a:pt x="5750479" y="230406"/>
                </a:cubicBezTo>
                <a:lnTo>
                  <a:pt x="5750479" y="2055595"/>
                </a:lnTo>
                <a:cubicBezTo>
                  <a:pt x="5750479" y="2182845"/>
                  <a:pt x="5647323" y="2286001"/>
                  <a:pt x="5520073" y="2286001"/>
                </a:cubicBezTo>
                <a:lnTo>
                  <a:pt x="0" y="2286001"/>
                </a:lnTo>
                <a:close/>
              </a:path>
            </a:pathLst>
          </a:custGeom>
          <a:solidFill>
            <a:srgbClr val="83B34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18742" y="2342470"/>
            <a:ext cx="5341257" cy="905555"/>
          </a:xfr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818742" y="3296557"/>
            <a:ext cx="5341257" cy="123983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5EEB0-5B0B-473C-AB59-C853D713E3B3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0360B-B2A6-4EC6-B0B3-FEFE461CD035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5EEB0-5B0B-473C-AB59-C853D713E3B3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3FDAE-C367-41B2-B85B-A212B3F9771B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81179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81179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5EEB0-5B0B-473C-AB59-C853D713E3B3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1167C-AA4A-4D03-AE9A-D713113B4EEA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2"/>
          <p:cNvSpPr>
            <a:spLocks noChangeArrowheads="1"/>
          </p:cNvSpPr>
          <p:nvPr/>
        </p:nvSpPr>
        <p:spPr bwMode="auto">
          <a:xfrm>
            <a:off x="1778000" y="1606550"/>
            <a:ext cx="8636000" cy="3657600"/>
          </a:xfrm>
          <a:prstGeom prst="roundRect">
            <a:avLst>
              <a:gd name="adj" fmla="val 12819"/>
            </a:avLst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文本框 25"/>
          <p:cNvSpPr>
            <a:spLocks noChangeArrowheads="1"/>
          </p:cNvSpPr>
          <p:nvPr/>
        </p:nvSpPr>
        <p:spPr bwMode="auto">
          <a:xfrm>
            <a:off x="4200525" y="1739900"/>
            <a:ext cx="3752850" cy="1844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11500" b="1" dirty="0" smtClean="0">
                <a:solidFill>
                  <a:srgbClr val="767171"/>
                </a:solidFill>
                <a:latin typeface="Britannic Bold" panose="020B0903060703020204" pitchFamily="34" charset="0"/>
                <a:sym typeface="Britannic Bold" panose="020B0903060703020204" pitchFamily="34" charset="0"/>
              </a:rPr>
              <a:t>2017</a:t>
            </a:r>
            <a:endParaRPr lang="zh-CN" altLang="en-US" sz="11500" b="1" dirty="0">
              <a:solidFill>
                <a:srgbClr val="767171"/>
              </a:solidFill>
              <a:latin typeface="Britannic Bold" panose="020B0903060703020204" pitchFamily="34" charset="0"/>
              <a:sym typeface="Britannic Bold" panose="020B0903060703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8400" y="3556001"/>
            <a:ext cx="7315200" cy="114178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>
              <a:defRPr lang="zh-CN" altLang="en-US" b="1" dirty="0"/>
            </a:lvl1pPr>
          </a:lstStyle>
          <a:p>
            <a:pPr lvl="0" algn="ctr">
              <a:buFontTx/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5EEB0-5B0B-473C-AB59-C853D713E3B3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CA1AF-C156-47DC-9967-BA83CCE1B180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95EEB0-5B0B-473C-AB59-C853D713E3B3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4C853-561E-40DD-AFAD-B3318592EB2F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任意多边形 43"/>
          <p:cNvSpPr>
            <a:spLocks noChangeArrowheads="1"/>
          </p:cNvSpPr>
          <p:nvPr/>
        </p:nvSpPr>
        <p:spPr bwMode="auto">
          <a:xfrm rot="5400000">
            <a:off x="7689056" y="-297656"/>
            <a:ext cx="280988" cy="850900"/>
          </a:xfrm>
          <a:custGeom>
            <a:avLst/>
            <a:gdLst>
              <a:gd name="T0" fmla="*/ 0 w 281354"/>
              <a:gd name="T1" fmla="*/ 850296 h 850296"/>
              <a:gd name="T2" fmla="*/ 0 w 281354"/>
              <a:gd name="T3" fmla="*/ 0 h 850296"/>
              <a:gd name="T4" fmla="*/ 48144 w 281354"/>
              <a:gd name="T5" fmla="*/ 7700 h 850296"/>
              <a:gd name="T6" fmla="*/ 281354 w 281354"/>
              <a:gd name="T7" fmla="*/ 286396 h 850296"/>
              <a:gd name="T8" fmla="*/ 281354 w 281354"/>
              <a:gd name="T9" fmla="*/ 850296 h 8502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1354"/>
              <a:gd name="T16" fmla="*/ 0 h 850296"/>
              <a:gd name="T17" fmla="*/ 281354 w 281354"/>
              <a:gd name="T18" fmla="*/ 850296 h 8502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1354" h="850296">
                <a:moveTo>
                  <a:pt x="0" y="850296"/>
                </a:moveTo>
                <a:lnTo>
                  <a:pt x="0" y="0"/>
                </a:lnTo>
                <a:lnTo>
                  <a:pt x="48144" y="7700"/>
                </a:lnTo>
                <a:cubicBezTo>
                  <a:pt x="185192" y="53616"/>
                  <a:pt x="281354" y="161111"/>
                  <a:pt x="281354" y="286396"/>
                </a:cubicBezTo>
                <a:lnTo>
                  <a:pt x="281354" y="850296"/>
                </a:lnTo>
                <a:close/>
              </a:path>
            </a:pathLst>
          </a:custGeom>
          <a:solidFill>
            <a:srgbClr val="83B34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任意多边形 39"/>
          <p:cNvSpPr>
            <a:spLocks noChangeArrowheads="1"/>
          </p:cNvSpPr>
          <p:nvPr/>
        </p:nvSpPr>
        <p:spPr bwMode="auto">
          <a:xfrm rot="5400000">
            <a:off x="5964238" y="-304800"/>
            <a:ext cx="280988" cy="865187"/>
          </a:xfrm>
          <a:custGeom>
            <a:avLst/>
            <a:gdLst>
              <a:gd name="T0" fmla="*/ 0 w 281354"/>
              <a:gd name="T1" fmla="*/ 866368 h 866368"/>
              <a:gd name="T2" fmla="*/ 0 w 281354"/>
              <a:gd name="T3" fmla="*/ 0 h 866368"/>
              <a:gd name="T4" fmla="*/ 281354 w 281354"/>
              <a:gd name="T5" fmla="*/ 0 h 866368"/>
              <a:gd name="T6" fmla="*/ 281354 w 281354"/>
              <a:gd name="T7" fmla="*/ 866368 h 866368"/>
              <a:gd name="T8" fmla="*/ 0 60000 65536"/>
              <a:gd name="T9" fmla="*/ 0 60000 65536"/>
              <a:gd name="T10" fmla="*/ 0 60000 65536"/>
              <a:gd name="T11" fmla="*/ 0 60000 65536"/>
              <a:gd name="T12" fmla="*/ 0 w 281354"/>
              <a:gd name="T13" fmla="*/ 0 h 866368"/>
              <a:gd name="T14" fmla="*/ 281354 w 281354"/>
              <a:gd name="T15" fmla="*/ 866368 h 866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1354" h="866368">
                <a:moveTo>
                  <a:pt x="0" y="866368"/>
                </a:moveTo>
                <a:lnTo>
                  <a:pt x="0" y="0"/>
                </a:lnTo>
                <a:lnTo>
                  <a:pt x="281354" y="0"/>
                </a:lnTo>
                <a:lnTo>
                  <a:pt x="281354" y="866368"/>
                </a:lnTo>
                <a:close/>
              </a:path>
            </a:pathLst>
          </a:custGeom>
          <a:solidFill>
            <a:srgbClr val="DA609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任意多边形 37"/>
          <p:cNvSpPr>
            <a:spLocks noChangeArrowheads="1"/>
          </p:cNvSpPr>
          <p:nvPr/>
        </p:nvSpPr>
        <p:spPr bwMode="auto">
          <a:xfrm rot="5400000">
            <a:off x="5098257" y="-305594"/>
            <a:ext cx="280988" cy="866775"/>
          </a:xfrm>
          <a:custGeom>
            <a:avLst/>
            <a:gdLst>
              <a:gd name="T0" fmla="*/ 0 w 281354"/>
              <a:gd name="T1" fmla="*/ 866368 h 866368"/>
              <a:gd name="T2" fmla="*/ 0 w 281354"/>
              <a:gd name="T3" fmla="*/ 0 h 866368"/>
              <a:gd name="T4" fmla="*/ 281354 w 281354"/>
              <a:gd name="T5" fmla="*/ 0 h 866368"/>
              <a:gd name="T6" fmla="*/ 281354 w 281354"/>
              <a:gd name="T7" fmla="*/ 866368 h 866368"/>
              <a:gd name="T8" fmla="*/ 0 60000 65536"/>
              <a:gd name="T9" fmla="*/ 0 60000 65536"/>
              <a:gd name="T10" fmla="*/ 0 60000 65536"/>
              <a:gd name="T11" fmla="*/ 0 60000 65536"/>
              <a:gd name="T12" fmla="*/ 0 w 281354"/>
              <a:gd name="T13" fmla="*/ 0 h 866368"/>
              <a:gd name="T14" fmla="*/ 281354 w 281354"/>
              <a:gd name="T15" fmla="*/ 866368 h 866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1354" h="866368">
                <a:moveTo>
                  <a:pt x="0" y="866368"/>
                </a:moveTo>
                <a:lnTo>
                  <a:pt x="0" y="0"/>
                </a:lnTo>
                <a:lnTo>
                  <a:pt x="281354" y="0"/>
                </a:lnTo>
                <a:lnTo>
                  <a:pt x="281354" y="866368"/>
                </a:lnTo>
                <a:close/>
              </a:path>
            </a:pathLst>
          </a:custGeom>
          <a:solidFill>
            <a:srgbClr val="0EC7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8" name="任意多边形 35"/>
          <p:cNvSpPr>
            <a:spLocks noChangeArrowheads="1"/>
          </p:cNvSpPr>
          <p:nvPr/>
        </p:nvSpPr>
        <p:spPr bwMode="auto">
          <a:xfrm rot="5400000">
            <a:off x="4238625" y="-298450"/>
            <a:ext cx="280988" cy="852488"/>
          </a:xfrm>
          <a:custGeom>
            <a:avLst/>
            <a:gdLst>
              <a:gd name="T0" fmla="*/ 0 w 281354"/>
              <a:gd name="T1" fmla="*/ 852906 h 852906"/>
              <a:gd name="T2" fmla="*/ 0 w 281354"/>
              <a:gd name="T3" fmla="*/ 0 h 852906"/>
              <a:gd name="T4" fmla="*/ 281354 w 281354"/>
              <a:gd name="T5" fmla="*/ 0 h 852906"/>
              <a:gd name="T6" fmla="*/ 281354 w 281354"/>
              <a:gd name="T7" fmla="*/ 563903 h 852906"/>
              <a:gd name="T8" fmla="*/ 97513 w 281354"/>
              <a:gd name="T9" fmla="*/ 822580 h 8529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1354"/>
              <a:gd name="T16" fmla="*/ 0 h 852906"/>
              <a:gd name="T17" fmla="*/ 281354 w 281354"/>
              <a:gd name="T18" fmla="*/ 852906 h 8529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1354" h="852906">
                <a:moveTo>
                  <a:pt x="0" y="852906"/>
                </a:moveTo>
                <a:lnTo>
                  <a:pt x="0" y="0"/>
                </a:lnTo>
                <a:lnTo>
                  <a:pt x="281354" y="0"/>
                </a:lnTo>
                <a:lnTo>
                  <a:pt x="281354" y="563903"/>
                </a:lnTo>
                <a:cubicBezTo>
                  <a:pt x="281354" y="673528"/>
                  <a:pt x="207730" y="769532"/>
                  <a:pt x="97513" y="822580"/>
                </a:cubicBezTo>
                <a:close/>
              </a:path>
            </a:pathLst>
          </a:custGeom>
          <a:solidFill>
            <a:srgbClr val="7EABF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任意多边形 41"/>
          <p:cNvSpPr>
            <a:spLocks noChangeArrowheads="1"/>
          </p:cNvSpPr>
          <p:nvPr/>
        </p:nvSpPr>
        <p:spPr bwMode="auto">
          <a:xfrm rot="5400000">
            <a:off x="6830219" y="-305594"/>
            <a:ext cx="280988" cy="866775"/>
          </a:xfrm>
          <a:custGeom>
            <a:avLst/>
            <a:gdLst>
              <a:gd name="T0" fmla="*/ 0 w 281354"/>
              <a:gd name="T1" fmla="*/ 866368 h 866368"/>
              <a:gd name="T2" fmla="*/ 0 w 281354"/>
              <a:gd name="T3" fmla="*/ 0 h 866368"/>
              <a:gd name="T4" fmla="*/ 281354 w 281354"/>
              <a:gd name="T5" fmla="*/ 0 h 866368"/>
              <a:gd name="T6" fmla="*/ 281354 w 281354"/>
              <a:gd name="T7" fmla="*/ 866368 h 866368"/>
              <a:gd name="T8" fmla="*/ 0 60000 65536"/>
              <a:gd name="T9" fmla="*/ 0 60000 65536"/>
              <a:gd name="T10" fmla="*/ 0 60000 65536"/>
              <a:gd name="T11" fmla="*/ 0 60000 65536"/>
              <a:gd name="T12" fmla="*/ 0 w 281354"/>
              <a:gd name="T13" fmla="*/ 0 h 866368"/>
              <a:gd name="T14" fmla="*/ 281354 w 281354"/>
              <a:gd name="T15" fmla="*/ 866368 h 8663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1354" h="866368">
                <a:moveTo>
                  <a:pt x="0" y="866368"/>
                </a:moveTo>
                <a:lnTo>
                  <a:pt x="0" y="0"/>
                </a:lnTo>
                <a:lnTo>
                  <a:pt x="281354" y="0"/>
                </a:lnTo>
                <a:lnTo>
                  <a:pt x="281354" y="866368"/>
                </a:lnTo>
                <a:close/>
              </a:path>
            </a:pathLst>
          </a:custGeom>
          <a:solidFill>
            <a:srgbClr val="FEBC3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 anchorCtr="0"/>
          <a:lstStyle>
            <a:lvl1pPr marL="0">
              <a:defRPr sz="32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029370" y="365125"/>
            <a:ext cx="1324429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8987971" cy="5811838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2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 smtClean="0">
                <a:sym typeface="Calibri Light" panose="020F0302020204030204" charset="0"/>
              </a:rPr>
              <a:t>单击此处编辑母版标题样式</a:t>
            </a:r>
            <a:endParaRPr lang="zh-CN" altLang="zh-CN" smtClean="0">
              <a:sym typeface="Calibri Light" panose="020F0302020204030204" charset="0"/>
            </a:endParaRP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 dirty="0" smtClean="0">
                <a:sym typeface="Calibri" panose="020F0502020204030204" charset="0"/>
              </a:rPr>
              <a:t>单击此处编辑母版文本样式</a:t>
            </a:r>
            <a:endParaRPr lang="zh-CN" altLang="zh-CN" dirty="0" smtClean="0">
              <a:sym typeface="Calibri" panose="020F0502020204030204" charset="0"/>
            </a:endParaRPr>
          </a:p>
          <a:p>
            <a:pPr lvl="1"/>
            <a:r>
              <a:rPr lang="zh-CN" altLang="zh-CN" dirty="0" smtClean="0">
                <a:sym typeface="Calibri" panose="020F0502020204030204" charset="0"/>
              </a:rPr>
              <a:t>第二级</a:t>
            </a:r>
            <a:endParaRPr lang="zh-CN" altLang="zh-CN" dirty="0" smtClean="0">
              <a:sym typeface="Calibri" panose="020F0502020204030204" charset="0"/>
            </a:endParaRPr>
          </a:p>
          <a:p>
            <a:pPr lvl="2"/>
            <a:r>
              <a:rPr lang="zh-CN" altLang="zh-CN" dirty="0" smtClean="0">
                <a:sym typeface="Calibri" panose="020F0502020204030204" charset="0"/>
              </a:rPr>
              <a:t>第三级</a:t>
            </a:r>
            <a:endParaRPr lang="zh-CN" altLang="zh-CN" dirty="0" smtClean="0">
              <a:sym typeface="Calibri" panose="020F0502020204030204" charset="0"/>
            </a:endParaRPr>
          </a:p>
          <a:p>
            <a:pPr lvl="3"/>
            <a:r>
              <a:rPr lang="zh-CN" altLang="zh-CN" dirty="0" smtClean="0">
                <a:sym typeface="Calibri" panose="020F0502020204030204" charset="0"/>
              </a:rPr>
              <a:t>第四级</a:t>
            </a:r>
            <a:endParaRPr lang="zh-CN" altLang="zh-CN" dirty="0" smtClean="0">
              <a:sym typeface="Calibri" panose="020F0502020204030204" charset="0"/>
            </a:endParaRPr>
          </a:p>
          <a:p>
            <a:pPr lvl="4"/>
            <a:r>
              <a:rPr lang="zh-CN" altLang="zh-CN" dirty="0" smtClean="0">
                <a:sym typeface="Calibri" panose="020F0502020204030204" charset="0"/>
              </a:rPr>
              <a:t>第五级</a:t>
            </a:r>
            <a:endParaRPr lang="zh-CN" altLang="zh-CN" dirty="0" smtClean="0">
              <a:sym typeface="Calibri" panose="020F0502020204030204" charset="0"/>
            </a:endParaRP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395EEB0-5B0B-473C-AB59-C853D713E3B3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850D8FBF-CB45-4C30-8AC2-27BE58EB7A3A}" type="slidenum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817C7C"/>
          </a:solidFill>
          <a:latin typeface="+mj-lt"/>
          <a:ea typeface="+mj-ea"/>
          <a:cs typeface="+mj-cs"/>
          <a:sym typeface="Calibri Light" panose="020F0302020204030204" charset="0"/>
        </a:defRPr>
      </a:lvl1pPr>
      <a:lvl2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2pPr>
      <a:lvl3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3pPr>
      <a:lvl4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4pPr>
      <a:lvl5pPr marL="9144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  <a:sym typeface="Calibri Light" panose="020F030202020403020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817C7C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817C7C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817C7C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817C7C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rgbClr val="817C7C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9.xml"/><Relationship Id="rId5" Type="http://schemas.microsoft.com/office/2007/relationships/hdphoto" Target="../media/image4.png"/><Relationship Id="rId4" Type="http://schemas.openxmlformats.org/officeDocument/2006/relationships/image" Target="../media/image3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4.xml"/><Relationship Id="rId2" Type="http://schemas.openxmlformats.org/officeDocument/2006/relationships/image" Target="../media/image7.jpeg"/><Relationship Id="rId1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395EEB0-5B0B-473C-AB59-C853D713E3B3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26640" y="2039620"/>
            <a:ext cx="7315200" cy="197739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altLang="zh-CN" sz="4800" dirty="0"/>
              <a:t> </a:t>
            </a:r>
            <a:r>
              <a:rPr lang="zh-CN" altLang="en-US" sz="4800" dirty="0"/>
              <a:t>我</a:t>
            </a:r>
            <a:r>
              <a:rPr lang="en-US" altLang="zh-CN" sz="4800" dirty="0"/>
              <a:t>,</a:t>
            </a:r>
            <a:r>
              <a:rPr lang="zh-CN" altLang="en-US" sz="4800" dirty="0"/>
              <a:t>就是我</a:t>
            </a:r>
            <a:r>
              <a:rPr lang="en-US" altLang="zh-CN" sz="4800" dirty="0"/>
              <a:t>--</a:t>
            </a:r>
            <a:r>
              <a:rPr lang="zh-CN" altLang="en-US" sz="4800" dirty="0"/>
              <a:t>职业生涯规划</a:t>
            </a:r>
            <a:br>
              <a:rPr lang="zh-CN" altLang="en-US" dirty="0"/>
            </a:br>
            <a:br>
              <a:rPr lang="zh-CN" altLang="en-US" sz="2800" dirty="0"/>
            </a:br>
            <a:r>
              <a:rPr lang="zh-CN" altLang="en-US" sz="1800" dirty="0"/>
              <a:t>计算机</a:t>
            </a:r>
            <a:r>
              <a:rPr lang="en-US" altLang="zh-CN" sz="1800" dirty="0"/>
              <a:t>1605 </a:t>
            </a:r>
            <a:r>
              <a:rPr lang="zh-CN" altLang="en-US" sz="1800" dirty="0"/>
              <a:t>陈煜丽</a:t>
            </a:r>
            <a:endParaRPr lang="zh-CN" altLang="en-US" sz="1800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2" name="文本框 33"/>
          <p:cNvSpPr>
            <a:spLocks noChangeArrowheads="1"/>
          </p:cNvSpPr>
          <p:nvPr/>
        </p:nvSpPr>
        <p:spPr bwMode="auto">
          <a:xfrm>
            <a:off x="3822700" y="422275"/>
            <a:ext cx="282892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           </a:t>
            </a:r>
            <a:r>
              <a:rPr lang="zh-CN" sz="3200" b="1">
                <a:solidFill>
                  <a:srgbClr val="75707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职业定位</a:t>
            </a:r>
            <a:endParaRPr lang="zh-CN"/>
          </a:p>
        </p:txBody>
      </p:sp>
      <p:sp>
        <p:nvSpPr>
          <p:cNvPr id="25613" name="任意多边形 12"/>
          <p:cNvSpPr>
            <a:spLocks noChangeAspect="1" noChangeArrowheads="1"/>
          </p:cNvSpPr>
          <p:nvPr/>
        </p:nvSpPr>
        <p:spPr bwMode="auto">
          <a:xfrm rot="8100000">
            <a:off x="4217988" y="4740275"/>
            <a:ext cx="3416300" cy="577850"/>
          </a:xfrm>
          <a:custGeom>
            <a:avLst/>
            <a:gdLst>
              <a:gd name="T0" fmla="*/ 2424737 w 2648838"/>
              <a:gd name="T1" fmla="*/ 0 h 448203"/>
              <a:gd name="T2" fmla="*/ 2418847 w 2648838"/>
              <a:gd name="T3" fmla="*/ 594 h 448203"/>
              <a:gd name="T4" fmla="*/ 2418847 w 2648838"/>
              <a:gd name="T5" fmla="*/ 0 h 448203"/>
              <a:gd name="T6" fmla="*/ 2157829 w 2648838"/>
              <a:gd name="T7" fmla="*/ 0 h 448203"/>
              <a:gd name="T8" fmla="*/ 2157829 w 2648838"/>
              <a:gd name="T9" fmla="*/ 2306 h 448203"/>
              <a:gd name="T10" fmla="*/ 491009 w 2648838"/>
              <a:gd name="T11" fmla="*/ 2306 h 448203"/>
              <a:gd name="T12" fmla="*/ 491009 w 2648838"/>
              <a:gd name="T13" fmla="*/ 0 h 448203"/>
              <a:gd name="T14" fmla="*/ 229991 w 2648838"/>
              <a:gd name="T15" fmla="*/ 0 h 448203"/>
              <a:gd name="T16" fmla="*/ 229991 w 2648838"/>
              <a:gd name="T17" fmla="*/ 594 h 448203"/>
              <a:gd name="T18" fmla="*/ 224101 w 2648838"/>
              <a:gd name="T19" fmla="*/ 0 h 448203"/>
              <a:gd name="T20" fmla="*/ 0 w 2648838"/>
              <a:gd name="T21" fmla="*/ 224102 h 448203"/>
              <a:gd name="T22" fmla="*/ 224101 w 2648838"/>
              <a:gd name="T23" fmla="*/ 448203 h 448203"/>
              <a:gd name="T24" fmla="*/ 229991 w 2648838"/>
              <a:gd name="T25" fmla="*/ 447610 h 448203"/>
              <a:gd name="T26" fmla="*/ 229991 w 2648838"/>
              <a:gd name="T27" fmla="*/ 448203 h 448203"/>
              <a:gd name="T28" fmla="*/ 336818 w 2648838"/>
              <a:gd name="T29" fmla="*/ 448203 h 448203"/>
              <a:gd name="T30" fmla="*/ 336818 w 2648838"/>
              <a:gd name="T31" fmla="*/ 448203 h 448203"/>
              <a:gd name="T32" fmla="*/ 2288122 w 2648838"/>
              <a:gd name="T33" fmla="*/ 448203 h 448203"/>
              <a:gd name="T34" fmla="*/ 2288122 w 2648838"/>
              <a:gd name="T35" fmla="*/ 448203 h 448203"/>
              <a:gd name="T36" fmla="*/ 2418847 w 2648838"/>
              <a:gd name="T37" fmla="*/ 448203 h 448203"/>
              <a:gd name="T38" fmla="*/ 2418847 w 2648838"/>
              <a:gd name="T39" fmla="*/ 447610 h 448203"/>
              <a:gd name="T40" fmla="*/ 2424737 w 2648838"/>
              <a:gd name="T41" fmla="*/ 448203 h 448203"/>
              <a:gd name="T42" fmla="*/ 2648838 w 2648838"/>
              <a:gd name="T43" fmla="*/ 224102 h 448203"/>
              <a:gd name="T44" fmla="*/ 2424737 w 2648838"/>
              <a:gd name="T45" fmla="*/ 0 h 44820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648838"/>
              <a:gd name="T70" fmla="*/ 0 h 448203"/>
              <a:gd name="T71" fmla="*/ 2648838 w 2648838"/>
              <a:gd name="T72" fmla="*/ 448203 h 44820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648838" h="448203">
                <a:moveTo>
                  <a:pt x="2424737" y="0"/>
                </a:moveTo>
                <a:lnTo>
                  <a:pt x="2418847" y="594"/>
                </a:lnTo>
                <a:lnTo>
                  <a:pt x="2418847" y="0"/>
                </a:lnTo>
                <a:lnTo>
                  <a:pt x="2157829" y="0"/>
                </a:lnTo>
                <a:lnTo>
                  <a:pt x="2157829" y="2306"/>
                </a:lnTo>
                <a:lnTo>
                  <a:pt x="491009" y="2306"/>
                </a:lnTo>
                <a:lnTo>
                  <a:pt x="491009" y="0"/>
                </a:lnTo>
                <a:lnTo>
                  <a:pt x="229991" y="0"/>
                </a:lnTo>
                <a:lnTo>
                  <a:pt x="229991" y="594"/>
                </a:lnTo>
                <a:lnTo>
                  <a:pt x="224101" y="0"/>
                </a:lnTo>
                <a:cubicBezTo>
                  <a:pt x="100334" y="0"/>
                  <a:pt x="0" y="100334"/>
                  <a:pt x="0" y="224102"/>
                </a:cubicBezTo>
                <a:cubicBezTo>
                  <a:pt x="0" y="347869"/>
                  <a:pt x="100334" y="448203"/>
                  <a:pt x="224101" y="448203"/>
                </a:cubicBezTo>
                <a:lnTo>
                  <a:pt x="229991" y="447610"/>
                </a:lnTo>
                <a:lnTo>
                  <a:pt x="229991" y="448203"/>
                </a:lnTo>
                <a:lnTo>
                  <a:pt x="336818" y="448203"/>
                </a:lnTo>
                <a:lnTo>
                  <a:pt x="336818" y="448203"/>
                </a:lnTo>
                <a:lnTo>
                  <a:pt x="2288122" y="448203"/>
                </a:lnTo>
                <a:lnTo>
                  <a:pt x="2288122" y="448203"/>
                </a:lnTo>
                <a:lnTo>
                  <a:pt x="2418847" y="448203"/>
                </a:lnTo>
                <a:lnTo>
                  <a:pt x="2418847" y="447610"/>
                </a:lnTo>
                <a:lnTo>
                  <a:pt x="2424737" y="448203"/>
                </a:lnTo>
                <a:cubicBezTo>
                  <a:pt x="2548504" y="448203"/>
                  <a:pt x="2648838" y="347869"/>
                  <a:pt x="2648838" y="224102"/>
                </a:cubicBezTo>
                <a:cubicBezTo>
                  <a:pt x="2648838" y="100334"/>
                  <a:pt x="2548504" y="0"/>
                  <a:pt x="2424737" y="0"/>
                </a:cubicBezTo>
                <a:close/>
              </a:path>
            </a:pathLst>
          </a:custGeom>
          <a:solidFill>
            <a:srgbClr val="83B345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4" name="任意多边形 13"/>
          <p:cNvSpPr>
            <a:spLocks noChangeAspect="1" noChangeArrowheads="1"/>
          </p:cNvSpPr>
          <p:nvPr/>
        </p:nvSpPr>
        <p:spPr bwMode="auto">
          <a:xfrm rot="16200000" flipV="1">
            <a:off x="6022181" y="4345782"/>
            <a:ext cx="1819275" cy="579438"/>
          </a:xfrm>
          <a:custGeom>
            <a:avLst/>
            <a:gdLst>
              <a:gd name="T0" fmla="*/ 919843 w 1410852"/>
              <a:gd name="T1" fmla="*/ 0 h 449451"/>
              <a:gd name="T2" fmla="*/ 1180861 w 1410852"/>
              <a:gd name="T3" fmla="*/ 0 h 449451"/>
              <a:gd name="T4" fmla="*/ 1180861 w 1410852"/>
              <a:gd name="T5" fmla="*/ 594 h 449451"/>
              <a:gd name="T6" fmla="*/ 1186751 w 1410852"/>
              <a:gd name="T7" fmla="*/ 0 h 449451"/>
              <a:gd name="T8" fmla="*/ 1410852 w 1410852"/>
              <a:gd name="T9" fmla="*/ 224102 h 449451"/>
              <a:gd name="T10" fmla="*/ 1186751 w 1410852"/>
              <a:gd name="T11" fmla="*/ 448203 h 449451"/>
              <a:gd name="T12" fmla="*/ 1180861 w 1410852"/>
              <a:gd name="T13" fmla="*/ 447610 h 449451"/>
              <a:gd name="T14" fmla="*/ 1180861 w 1410852"/>
              <a:gd name="T15" fmla="*/ 448203 h 449451"/>
              <a:gd name="T16" fmla="*/ 1111016 w 1410852"/>
              <a:gd name="T17" fmla="*/ 448203 h 449451"/>
              <a:gd name="T18" fmla="*/ 1111016 w 1410852"/>
              <a:gd name="T19" fmla="*/ 448827 h 449451"/>
              <a:gd name="T20" fmla="*/ 491009 w 1410852"/>
              <a:gd name="T21" fmla="*/ 448827 h 449451"/>
              <a:gd name="T22" fmla="*/ 491009 w 1410852"/>
              <a:gd name="T23" fmla="*/ 449451 h 449451"/>
              <a:gd name="T24" fmla="*/ 229991 w 1410852"/>
              <a:gd name="T25" fmla="*/ 449451 h 449451"/>
              <a:gd name="T26" fmla="*/ 229991 w 1410852"/>
              <a:gd name="T27" fmla="*/ 448857 h 449451"/>
              <a:gd name="T28" fmla="*/ 224101 w 1410852"/>
              <a:gd name="T29" fmla="*/ 449451 h 449451"/>
              <a:gd name="T30" fmla="*/ 0 w 1410852"/>
              <a:gd name="T31" fmla="*/ 225350 h 449451"/>
              <a:gd name="T32" fmla="*/ 224101 w 1410852"/>
              <a:gd name="T33" fmla="*/ 1248 h 449451"/>
              <a:gd name="T34" fmla="*/ 229439 w 1410852"/>
              <a:gd name="T35" fmla="*/ 1786 h 449451"/>
              <a:gd name="T36" fmla="*/ 229439 w 1410852"/>
              <a:gd name="T37" fmla="*/ 623 h 449451"/>
              <a:gd name="T38" fmla="*/ 919843 w 1410852"/>
              <a:gd name="T39" fmla="*/ 623 h 44945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410852"/>
              <a:gd name="T61" fmla="*/ 0 h 449451"/>
              <a:gd name="T62" fmla="*/ 1410852 w 1410852"/>
              <a:gd name="T63" fmla="*/ 449451 h 44945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410852" h="449451">
                <a:moveTo>
                  <a:pt x="919843" y="0"/>
                </a:moveTo>
                <a:lnTo>
                  <a:pt x="1180861" y="0"/>
                </a:lnTo>
                <a:lnTo>
                  <a:pt x="1180861" y="594"/>
                </a:lnTo>
                <a:lnTo>
                  <a:pt x="1186751" y="0"/>
                </a:lnTo>
                <a:cubicBezTo>
                  <a:pt x="1310518" y="0"/>
                  <a:pt x="1410852" y="100334"/>
                  <a:pt x="1410852" y="224102"/>
                </a:cubicBezTo>
                <a:cubicBezTo>
                  <a:pt x="1410852" y="347869"/>
                  <a:pt x="1310518" y="448203"/>
                  <a:pt x="1186751" y="448203"/>
                </a:cubicBezTo>
                <a:lnTo>
                  <a:pt x="1180861" y="447610"/>
                </a:lnTo>
                <a:lnTo>
                  <a:pt x="1180861" y="448203"/>
                </a:lnTo>
                <a:lnTo>
                  <a:pt x="1111016" y="448203"/>
                </a:lnTo>
                <a:lnTo>
                  <a:pt x="1111016" y="448827"/>
                </a:lnTo>
                <a:lnTo>
                  <a:pt x="491009" y="448827"/>
                </a:lnTo>
                <a:lnTo>
                  <a:pt x="491009" y="449451"/>
                </a:lnTo>
                <a:lnTo>
                  <a:pt x="229991" y="449451"/>
                </a:lnTo>
                <a:lnTo>
                  <a:pt x="229991" y="448857"/>
                </a:lnTo>
                <a:lnTo>
                  <a:pt x="224101" y="449451"/>
                </a:lnTo>
                <a:cubicBezTo>
                  <a:pt x="100334" y="449451"/>
                  <a:pt x="0" y="349117"/>
                  <a:pt x="0" y="225350"/>
                </a:cubicBezTo>
                <a:cubicBezTo>
                  <a:pt x="0" y="101582"/>
                  <a:pt x="100334" y="1248"/>
                  <a:pt x="224101" y="1248"/>
                </a:cubicBezTo>
                <a:lnTo>
                  <a:pt x="229439" y="1786"/>
                </a:lnTo>
                <a:lnTo>
                  <a:pt x="229439" y="623"/>
                </a:lnTo>
                <a:lnTo>
                  <a:pt x="919843" y="623"/>
                </a:lnTo>
                <a:close/>
              </a:path>
            </a:pathLst>
          </a:custGeom>
          <a:solidFill>
            <a:srgbClr val="83B345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5" name="任意多边形 14"/>
          <p:cNvSpPr>
            <a:spLocks noChangeAspect="1" noChangeArrowheads="1"/>
          </p:cNvSpPr>
          <p:nvPr/>
        </p:nvSpPr>
        <p:spPr bwMode="auto">
          <a:xfrm>
            <a:off x="5353050" y="3729673"/>
            <a:ext cx="1820863" cy="579437"/>
          </a:xfrm>
          <a:custGeom>
            <a:avLst/>
            <a:gdLst>
              <a:gd name="T0" fmla="*/ 919843 w 1410852"/>
              <a:gd name="T1" fmla="*/ 0 h 449451"/>
              <a:gd name="T2" fmla="*/ 1180861 w 1410852"/>
              <a:gd name="T3" fmla="*/ 0 h 449451"/>
              <a:gd name="T4" fmla="*/ 1180861 w 1410852"/>
              <a:gd name="T5" fmla="*/ 594 h 449451"/>
              <a:gd name="T6" fmla="*/ 1186751 w 1410852"/>
              <a:gd name="T7" fmla="*/ 0 h 449451"/>
              <a:gd name="T8" fmla="*/ 1410852 w 1410852"/>
              <a:gd name="T9" fmla="*/ 224102 h 449451"/>
              <a:gd name="T10" fmla="*/ 1186751 w 1410852"/>
              <a:gd name="T11" fmla="*/ 448203 h 449451"/>
              <a:gd name="T12" fmla="*/ 1180861 w 1410852"/>
              <a:gd name="T13" fmla="*/ 447610 h 449451"/>
              <a:gd name="T14" fmla="*/ 1180861 w 1410852"/>
              <a:gd name="T15" fmla="*/ 448203 h 449451"/>
              <a:gd name="T16" fmla="*/ 1111016 w 1410852"/>
              <a:gd name="T17" fmla="*/ 448203 h 449451"/>
              <a:gd name="T18" fmla="*/ 1111016 w 1410852"/>
              <a:gd name="T19" fmla="*/ 448827 h 449451"/>
              <a:gd name="T20" fmla="*/ 491009 w 1410852"/>
              <a:gd name="T21" fmla="*/ 448827 h 449451"/>
              <a:gd name="T22" fmla="*/ 491009 w 1410852"/>
              <a:gd name="T23" fmla="*/ 449451 h 449451"/>
              <a:gd name="T24" fmla="*/ 229991 w 1410852"/>
              <a:gd name="T25" fmla="*/ 449451 h 449451"/>
              <a:gd name="T26" fmla="*/ 229991 w 1410852"/>
              <a:gd name="T27" fmla="*/ 448857 h 449451"/>
              <a:gd name="T28" fmla="*/ 224101 w 1410852"/>
              <a:gd name="T29" fmla="*/ 449451 h 449451"/>
              <a:gd name="T30" fmla="*/ 0 w 1410852"/>
              <a:gd name="T31" fmla="*/ 225350 h 449451"/>
              <a:gd name="T32" fmla="*/ 224101 w 1410852"/>
              <a:gd name="T33" fmla="*/ 1248 h 449451"/>
              <a:gd name="T34" fmla="*/ 229439 w 1410852"/>
              <a:gd name="T35" fmla="*/ 1786 h 449451"/>
              <a:gd name="T36" fmla="*/ 229439 w 1410852"/>
              <a:gd name="T37" fmla="*/ 623 h 449451"/>
              <a:gd name="T38" fmla="*/ 919843 w 1410852"/>
              <a:gd name="T39" fmla="*/ 623 h 44945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410852"/>
              <a:gd name="T61" fmla="*/ 0 h 449451"/>
              <a:gd name="T62" fmla="*/ 1410852 w 1410852"/>
              <a:gd name="T63" fmla="*/ 449451 h 44945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410852" h="449451">
                <a:moveTo>
                  <a:pt x="919843" y="0"/>
                </a:moveTo>
                <a:lnTo>
                  <a:pt x="1180861" y="0"/>
                </a:lnTo>
                <a:lnTo>
                  <a:pt x="1180861" y="594"/>
                </a:lnTo>
                <a:lnTo>
                  <a:pt x="1186751" y="0"/>
                </a:lnTo>
                <a:cubicBezTo>
                  <a:pt x="1310518" y="0"/>
                  <a:pt x="1410852" y="100334"/>
                  <a:pt x="1410852" y="224102"/>
                </a:cubicBezTo>
                <a:cubicBezTo>
                  <a:pt x="1410852" y="347869"/>
                  <a:pt x="1310518" y="448203"/>
                  <a:pt x="1186751" y="448203"/>
                </a:cubicBezTo>
                <a:lnTo>
                  <a:pt x="1180861" y="447610"/>
                </a:lnTo>
                <a:lnTo>
                  <a:pt x="1180861" y="448203"/>
                </a:lnTo>
                <a:lnTo>
                  <a:pt x="1111016" y="448203"/>
                </a:lnTo>
                <a:lnTo>
                  <a:pt x="1111016" y="448827"/>
                </a:lnTo>
                <a:lnTo>
                  <a:pt x="491009" y="448827"/>
                </a:lnTo>
                <a:lnTo>
                  <a:pt x="491009" y="449451"/>
                </a:lnTo>
                <a:lnTo>
                  <a:pt x="229991" y="449451"/>
                </a:lnTo>
                <a:lnTo>
                  <a:pt x="229991" y="448857"/>
                </a:lnTo>
                <a:lnTo>
                  <a:pt x="224101" y="449451"/>
                </a:lnTo>
                <a:cubicBezTo>
                  <a:pt x="100334" y="449451"/>
                  <a:pt x="0" y="349117"/>
                  <a:pt x="0" y="225350"/>
                </a:cubicBezTo>
                <a:cubicBezTo>
                  <a:pt x="0" y="101582"/>
                  <a:pt x="100334" y="1248"/>
                  <a:pt x="224101" y="1248"/>
                </a:cubicBezTo>
                <a:lnTo>
                  <a:pt x="229439" y="1786"/>
                </a:lnTo>
                <a:lnTo>
                  <a:pt x="229439" y="623"/>
                </a:lnTo>
                <a:lnTo>
                  <a:pt x="919843" y="623"/>
                </a:lnTo>
                <a:close/>
              </a:path>
            </a:pathLst>
          </a:custGeom>
          <a:solidFill>
            <a:srgbClr val="83B345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6" name="椭圆 15"/>
          <p:cNvSpPr>
            <a:spLocks noChangeAspect="1" noChangeArrowheads="1"/>
          </p:cNvSpPr>
          <p:nvPr/>
        </p:nvSpPr>
        <p:spPr bwMode="auto">
          <a:xfrm rot="8100000" flipH="1">
            <a:off x="6681788" y="3767138"/>
            <a:ext cx="504825" cy="5048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17" name="文本框 16"/>
          <p:cNvSpPr>
            <a:spLocks noChangeArrowheads="1"/>
          </p:cNvSpPr>
          <p:nvPr/>
        </p:nvSpPr>
        <p:spPr bwMode="auto">
          <a:xfrm flipH="1">
            <a:off x="6686550" y="3760788"/>
            <a:ext cx="487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01</a:t>
            </a:r>
            <a:endParaRPr lang="en-US" altLang="zh-CN" sz="20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5618" name="文本框 17"/>
          <p:cNvSpPr>
            <a:spLocks noChangeArrowheads="1"/>
          </p:cNvSpPr>
          <p:nvPr/>
        </p:nvSpPr>
        <p:spPr bwMode="auto">
          <a:xfrm rot="18899041">
            <a:off x="4557871" y="5192872"/>
            <a:ext cx="1960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000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普通网络工程师</a:t>
            </a:r>
            <a:endParaRPr lang="en-US" altLang="zh-CN" sz="2000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5619" name="任意多边形 18"/>
          <p:cNvSpPr>
            <a:spLocks noChangeAspect="1" noChangeArrowheads="1"/>
          </p:cNvSpPr>
          <p:nvPr/>
        </p:nvSpPr>
        <p:spPr bwMode="auto">
          <a:xfrm rot="8100000">
            <a:off x="6232525" y="3951288"/>
            <a:ext cx="3416300" cy="577850"/>
          </a:xfrm>
          <a:custGeom>
            <a:avLst/>
            <a:gdLst>
              <a:gd name="T0" fmla="*/ 2424737 w 2648838"/>
              <a:gd name="T1" fmla="*/ 0 h 448203"/>
              <a:gd name="T2" fmla="*/ 2418847 w 2648838"/>
              <a:gd name="T3" fmla="*/ 594 h 448203"/>
              <a:gd name="T4" fmla="*/ 2418847 w 2648838"/>
              <a:gd name="T5" fmla="*/ 0 h 448203"/>
              <a:gd name="T6" fmla="*/ 2157829 w 2648838"/>
              <a:gd name="T7" fmla="*/ 0 h 448203"/>
              <a:gd name="T8" fmla="*/ 2157829 w 2648838"/>
              <a:gd name="T9" fmla="*/ 2306 h 448203"/>
              <a:gd name="T10" fmla="*/ 491009 w 2648838"/>
              <a:gd name="T11" fmla="*/ 2306 h 448203"/>
              <a:gd name="T12" fmla="*/ 491009 w 2648838"/>
              <a:gd name="T13" fmla="*/ 0 h 448203"/>
              <a:gd name="T14" fmla="*/ 229991 w 2648838"/>
              <a:gd name="T15" fmla="*/ 0 h 448203"/>
              <a:gd name="T16" fmla="*/ 229991 w 2648838"/>
              <a:gd name="T17" fmla="*/ 594 h 448203"/>
              <a:gd name="T18" fmla="*/ 224101 w 2648838"/>
              <a:gd name="T19" fmla="*/ 0 h 448203"/>
              <a:gd name="T20" fmla="*/ 0 w 2648838"/>
              <a:gd name="T21" fmla="*/ 224102 h 448203"/>
              <a:gd name="T22" fmla="*/ 224101 w 2648838"/>
              <a:gd name="T23" fmla="*/ 448203 h 448203"/>
              <a:gd name="T24" fmla="*/ 229991 w 2648838"/>
              <a:gd name="T25" fmla="*/ 447610 h 448203"/>
              <a:gd name="T26" fmla="*/ 229991 w 2648838"/>
              <a:gd name="T27" fmla="*/ 448203 h 448203"/>
              <a:gd name="T28" fmla="*/ 336818 w 2648838"/>
              <a:gd name="T29" fmla="*/ 448203 h 448203"/>
              <a:gd name="T30" fmla="*/ 336818 w 2648838"/>
              <a:gd name="T31" fmla="*/ 448203 h 448203"/>
              <a:gd name="T32" fmla="*/ 2288122 w 2648838"/>
              <a:gd name="T33" fmla="*/ 448203 h 448203"/>
              <a:gd name="T34" fmla="*/ 2288122 w 2648838"/>
              <a:gd name="T35" fmla="*/ 448203 h 448203"/>
              <a:gd name="T36" fmla="*/ 2418847 w 2648838"/>
              <a:gd name="T37" fmla="*/ 448203 h 448203"/>
              <a:gd name="T38" fmla="*/ 2418847 w 2648838"/>
              <a:gd name="T39" fmla="*/ 447610 h 448203"/>
              <a:gd name="T40" fmla="*/ 2424737 w 2648838"/>
              <a:gd name="T41" fmla="*/ 448203 h 448203"/>
              <a:gd name="T42" fmla="*/ 2648838 w 2648838"/>
              <a:gd name="T43" fmla="*/ 224102 h 448203"/>
              <a:gd name="T44" fmla="*/ 2424737 w 2648838"/>
              <a:gd name="T45" fmla="*/ 0 h 44820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648838"/>
              <a:gd name="T70" fmla="*/ 0 h 448203"/>
              <a:gd name="T71" fmla="*/ 2648838 w 2648838"/>
              <a:gd name="T72" fmla="*/ 448203 h 44820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648838" h="448203">
                <a:moveTo>
                  <a:pt x="2424737" y="0"/>
                </a:moveTo>
                <a:lnTo>
                  <a:pt x="2418847" y="594"/>
                </a:lnTo>
                <a:lnTo>
                  <a:pt x="2418847" y="0"/>
                </a:lnTo>
                <a:lnTo>
                  <a:pt x="2157829" y="0"/>
                </a:lnTo>
                <a:lnTo>
                  <a:pt x="2157829" y="2306"/>
                </a:lnTo>
                <a:lnTo>
                  <a:pt x="491009" y="2306"/>
                </a:lnTo>
                <a:lnTo>
                  <a:pt x="491009" y="0"/>
                </a:lnTo>
                <a:lnTo>
                  <a:pt x="229991" y="0"/>
                </a:lnTo>
                <a:lnTo>
                  <a:pt x="229991" y="594"/>
                </a:lnTo>
                <a:lnTo>
                  <a:pt x="224101" y="0"/>
                </a:lnTo>
                <a:cubicBezTo>
                  <a:pt x="100334" y="0"/>
                  <a:pt x="0" y="100334"/>
                  <a:pt x="0" y="224102"/>
                </a:cubicBezTo>
                <a:cubicBezTo>
                  <a:pt x="0" y="347869"/>
                  <a:pt x="100334" y="448203"/>
                  <a:pt x="224101" y="448203"/>
                </a:cubicBezTo>
                <a:lnTo>
                  <a:pt x="229991" y="447610"/>
                </a:lnTo>
                <a:lnTo>
                  <a:pt x="229991" y="448203"/>
                </a:lnTo>
                <a:lnTo>
                  <a:pt x="336818" y="448203"/>
                </a:lnTo>
                <a:lnTo>
                  <a:pt x="336818" y="448203"/>
                </a:lnTo>
                <a:lnTo>
                  <a:pt x="2288122" y="448203"/>
                </a:lnTo>
                <a:lnTo>
                  <a:pt x="2288122" y="448203"/>
                </a:lnTo>
                <a:lnTo>
                  <a:pt x="2418847" y="448203"/>
                </a:lnTo>
                <a:lnTo>
                  <a:pt x="2418847" y="447610"/>
                </a:lnTo>
                <a:lnTo>
                  <a:pt x="2424737" y="448203"/>
                </a:lnTo>
                <a:cubicBezTo>
                  <a:pt x="2548504" y="448203"/>
                  <a:pt x="2648838" y="347869"/>
                  <a:pt x="2648838" y="224102"/>
                </a:cubicBezTo>
                <a:cubicBezTo>
                  <a:pt x="2648838" y="100334"/>
                  <a:pt x="2548504" y="0"/>
                  <a:pt x="2424737" y="0"/>
                </a:cubicBezTo>
                <a:close/>
              </a:path>
            </a:pathLst>
          </a:custGeom>
          <a:solidFill>
            <a:srgbClr val="FEBC30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20" name="任意多边形 19"/>
          <p:cNvSpPr>
            <a:spLocks noChangeAspect="1" noChangeArrowheads="1"/>
          </p:cNvSpPr>
          <p:nvPr/>
        </p:nvSpPr>
        <p:spPr bwMode="auto">
          <a:xfrm rot="16200000" flipV="1">
            <a:off x="8035925" y="3557588"/>
            <a:ext cx="1820863" cy="579437"/>
          </a:xfrm>
          <a:custGeom>
            <a:avLst/>
            <a:gdLst>
              <a:gd name="T0" fmla="*/ 919843 w 1410852"/>
              <a:gd name="T1" fmla="*/ 0 h 449451"/>
              <a:gd name="T2" fmla="*/ 1180861 w 1410852"/>
              <a:gd name="T3" fmla="*/ 0 h 449451"/>
              <a:gd name="T4" fmla="*/ 1180861 w 1410852"/>
              <a:gd name="T5" fmla="*/ 594 h 449451"/>
              <a:gd name="T6" fmla="*/ 1186751 w 1410852"/>
              <a:gd name="T7" fmla="*/ 0 h 449451"/>
              <a:gd name="T8" fmla="*/ 1410852 w 1410852"/>
              <a:gd name="T9" fmla="*/ 224102 h 449451"/>
              <a:gd name="T10" fmla="*/ 1186751 w 1410852"/>
              <a:gd name="T11" fmla="*/ 448203 h 449451"/>
              <a:gd name="T12" fmla="*/ 1180861 w 1410852"/>
              <a:gd name="T13" fmla="*/ 447610 h 449451"/>
              <a:gd name="T14" fmla="*/ 1180861 w 1410852"/>
              <a:gd name="T15" fmla="*/ 448203 h 449451"/>
              <a:gd name="T16" fmla="*/ 1111016 w 1410852"/>
              <a:gd name="T17" fmla="*/ 448203 h 449451"/>
              <a:gd name="T18" fmla="*/ 1111016 w 1410852"/>
              <a:gd name="T19" fmla="*/ 448827 h 449451"/>
              <a:gd name="T20" fmla="*/ 491009 w 1410852"/>
              <a:gd name="T21" fmla="*/ 448827 h 449451"/>
              <a:gd name="T22" fmla="*/ 491009 w 1410852"/>
              <a:gd name="T23" fmla="*/ 449451 h 449451"/>
              <a:gd name="T24" fmla="*/ 229991 w 1410852"/>
              <a:gd name="T25" fmla="*/ 449451 h 449451"/>
              <a:gd name="T26" fmla="*/ 229991 w 1410852"/>
              <a:gd name="T27" fmla="*/ 448857 h 449451"/>
              <a:gd name="T28" fmla="*/ 224101 w 1410852"/>
              <a:gd name="T29" fmla="*/ 449451 h 449451"/>
              <a:gd name="T30" fmla="*/ 0 w 1410852"/>
              <a:gd name="T31" fmla="*/ 225350 h 449451"/>
              <a:gd name="T32" fmla="*/ 224101 w 1410852"/>
              <a:gd name="T33" fmla="*/ 1248 h 449451"/>
              <a:gd name="T34" fmla="*/ 229439 w 1410852"/>
              <a:gd name="T35" fmla="*/ 1786 h 449451"/>
              <a:gd name="T36" fmla="*/ 229439 w 1410852"/>
              <a:gd name="T37" fmla="*/ 623 h 449451"/>
              <a:gd name="T38" fmla="*/ 919843 w 1410852"/>
              <a:gd name="T39" fmla="*/ 623 h 44945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410852"/>
              <a:gd name="T61" fmla="*/ 0 h 449451"/>
              <a:gd name="T62" fmla="*/ 1410852 w 1410852"/>
              <a:gd name="T63" fmla="*/ 449451 h 44945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410852" h="449451">
                <a:moveTo>
                  <a:pt x="919843" y="0"/>
                </a:moveTo>
                <a:lnTo>
                  <a:pt x="1180861" y="0"/>
                </a:lnTo>
                <a:lnTo>
                  <a:pt x="1180861" y="594"/>
                </a:lnTo>
                <a:lnTo>
                  <a:pt x="1186751" y="0"/>
                </a:lnTo>
                <a:cubicBezTo>
                  <a:pt x="1310518" y="0"/>
                  <a:pt x="1410852" y="100334"/>
                  <a:pt x="1410852" y="224102"/>
                </a:cubicBezTo>
                <a:cubicBezTo>
                  <a:pt x="1410852" y="347869"/>
                  <a:pt x="1310518" y="448203"/>
                  <a:pt x="1186751" y="448203"/>
                </a:cubicBezTo>
                <a:lnTo>
                  <a:pt x="1180861" y="447610"/>
                </a:lnTo>
                <a:lnTo>
                  <a:pt x="1180861" y="448203"/>
                </a:lnTo>
                <a:lnTo>
                  <a:pt x="1111016" y="448203"/>
                </a:lnTo>
                <a:lnTo>
                  <a:pt x="1111016" y="448827"/>
                </a:lnTo>
                <a:lnTo>
                  <a:pt x="491009" y="448827"/>
                </a:lnTo>
                <a:lnTo>
                  <a:pt x="491009" y="449451"/>
                </a:lnTo>
                <a:lnTo>
                  <a:pt x="229991" y="449451"/>
                </a:lnTo>
                <a:lnTo>
                  <a:pt x="229991" y="448857"/>
                </a:lnTo>
                <a:lnTo>
                  <a:pt x="224101" y="449451"/>
                </a:lnTo>
                <a:cubicBezTo>
                  <a:pt x="100334" y="449451"/>
                  <a:pt x="0" y="349117"/>
                  <a:pt x="0" y="225350"/>
                </a:cubicBezTo>
                <a:cubicBezTo>
                  <a:pt x="0" y="101582"/>
                  <a:pt x="100334" y="1248"/>
                  <a:pt x="224101" y="1248"/>
                </a:cubicBezTo>
                <a:lnTo>
                  <a:pt x="229439" y="1786"/>
                </a:lnTo>
                <a:lnTo>
                  <a:pt x="229439" y="623"/>
                </a:lnTo>
                <a:lnTo>
                  <a:pt x="919843" y="623"/>
                </a:lnTo>
                <a:close/>
              </a:path>
            </a:pathLst>
          </a:custGeom>
          <a:solidFill>
            <a:srgbClr val="FEBC3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21" name="任意多边形 20"/>
          <p:cNvSpPr>
            <a:spLocks noChangeAspect="1" noChangeArrowheads="1"/>
          </p:cNvSpPr>
          <p:nvPr/>
        </p:nvSpPr>
        <p:spPr bwMode="auto">
          <a:xfrm>
            <a:off x="7407275" y="2927350"/>
            <a:ext cx="1819275" cy="581025"/>
          </a:xfrm>
          <a:custGeom>
            <a:avLst/>
            <a:gdLst>
              <a:gd name="T0" fmla="*/ 919843 w 1410852"/>
              <a:gd name="T1" fmla="*/ 0 h 449451"/>
              <a:gd name="T2" fmla="*/ 1180861 w 1410852"/>
              <a:gd name="T3" fmla="*/ 0 h 449451"/>
              <a:gd name="T4" fmla="*/ 1180861 w 1410852"/>
              <a:gd name="T5" fmla="*/ 594 h 449451"/>
              <a:gd name="T6" fmla="*/ 1186751 w 1410852"/>
              <a:gd name="T7" fmla="*/ 0 h 449451"/>
              <a:gd name="T8" fmla="*/ 1410852 w 1410852"/>
              <a:gd name="T9" fmla="*/ 224102 h 449451"/>
              <a:gd name="T10" fmla="*/ 1186751 w 1410852"/>
              <a:gd name="T11" fmla="*/ 448203 h 449451"/>
              <a:gd name="T12" fmla="*/ 1180861 w 1410852"/>
              <a:gd name="T13" fmla="*/ 447610 h 449451"/>
              <a:gd name="T14" fmla="*/ 1180861 w 1410852"/>
              <a:gd name="T15" fmla="*/ 448203 h 449451"/>
              <a:gd name="T16" fmla="*/ 1111016 w 1410852"/>
              <a:gd name="T17" fmla="*/ 448203 h 449451"/>
              <a:gd name="T18" fmla="*/ 1111016 w 1410852"/>
              <a:gd name="T19" fmla="*/ 448827 h 449451"/>
              <a:gd name="T20" fmla="*/ 491009 w 1410852"/>
              <a:gd name="T21" fmla="*/ 448827 h 449451"/>
              <a:gd name="T22" fmla="*/ 491009 w 1410852"/>
              <a:gd name="T23" fmla="*/ 449451 h 449451"/>
              <a:gd name="T24" fmla="*/ 229991 w 1410852"/>
              <a:gd name="T25" fmla="*/ 449451 h 449451"/>
              <a:gd name="T26" fmla="*/ 229991 w 1410852"/>
              <a:gd name="T27" fmla="*/ 448857 h 449451"/>
              <a:gd name="T28" fmla="*/ 224101 w 1410852"/>
              <a:gd name="T29" fmla="*/ 449451 h 449451"/>
              <a:gd name="T30" fmla="*/ 0 w 1410852"/>
              <a:gd name="T31" fmla="*/ 225350 h 449451"/>
              <a:gd name="T32" fmla="*/ 224101 w 1410852"/>
              <a:gd name="T33" fmla="*/ 1248 h 449451"/>
              <a:gd name="T34" fmla="*/ 229439 w 1410852"/>
              <a:gd name="T35" fmla="*/ 1786 h 449451"/>
              <a:gd name="T36" fmla="*/ 229439 w 1410852"/>
              <a:gd name="T37" fmla="*/ 623 h 449451"/>
              <a:gd name="T38" fmla="*/ 919843 w 1410852"/>
              <a:gd name="T39" fmla="*/ 623 h 44945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410852"/>
              <a:gd name="T61" fmla="*/ 0 h 449451"/>
              <a:gd name="T62" fmla="*/ 1410852 w 1410852"/>
              <a:gd name="T63" fmla="*/ 449451 h 44945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410852" h="449451">
                <a:moveTo>
                  <a:pt x="919843" y="0"/>
                </a:moveTo>
                <a:lnTo>
                  <a:pt x="1180861" y="0"/>
                </a:lnTo>
                <a:lnTo>
                  <a:pt x="1180861" y="594"/>
                </a:lnTo>
                <a:lnTo>
                  <a:pt x="1186751" y="0"/>
                </a:lnTo>
                <a:cubicBezTo>
                  <a:pt x="1310518" y="0"/>
                  <a:pt x="1410852" y="100334"/>
                  <a:pt x="1410852" y="224102"/>
                </a:cubicBezTo>
                <a:cubicBezTo>
                  <a:pt x="1410852" y="347869"/>
                  <a:pt x="1310518" y="448203"/>
                  <a:pt x="1186751" y="448203"/>
                </a:cubicBezTo>
                <a:lnTo>
                  <a:pt x="1180861" y="447610"/>
                </a:lnTo>
                <a:lnTo>
                  <a:pt x="1180861" y="448203"/>
                </a:lnTo>
                <a:lnTo>
                  <a:pt x="1111016" y="448203"/>
                </a:lnTo>
                <a:lnTo>
                  <a:pt x="1111016" y="448827"/>
                </a:lnTo>
                <a:lnTo>
                  <a:pt x="491009" y="448827"/>
                </a:lnTo>
                <a:lnTo>
                  <a:pt x="491009" y="449451"/>
                </a:lnTo>
                <a:lnTo>
                  <a:pt x="229991" y="449451"/>
                </a:lnTo>
                <a:lnTo>
                  <a:pt x="229991" y="448857"/>
                </a:lnTo>
                <a:lnTo>
                  <a:pt x="224101" y="449451"/>
                </a:lnTo>
                <a:cubicBezTo>
                  <a:pt x="100334" y="449451"/>
                  <a:pt x="0" y="349117"/>
                  <a:pt x="0" y="225350"/>
                </a:cubicBezTo>
                <a:cubicBezTo>
                  <a:pt x="0" y="101582"/>
                  <a:pt x="100334" y="1248"/>
                  <a:pt x="224101" y="1248"/>
                </a:cubicBezTo>
                <a:lnTo>
                  <a:pt x="229439" y="1786"/>
                </a:lnTo>
                <a:lnTo>
                  <a:pt x="229439" y="623"/>
                </a:lnTo>
                <a:lnTo>
                  <a:pt x="919843" y="623"/>
                </a:lnTo>
                <a:close/>
              </a:path>
            </a:pathLst>
          </a:custGeom>
          <a:solidFill>
            <a:srgbClr val="FEBC3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22" name="椭圆 21"/>
          <p:cNvSpPr>
            <a:spLocks noChangeAspect="1" noChangeArrowheads="1"/>
          </p:cNvSpPr>
          <p:nvPr/>
        </p:nvSpPr>
        <p:spPr bwMode="auto">
          <a:xfrm rot="8100000" flipH="1">
            <a:off x="8697119" y="2978944"/>
            <a:ext cx="503237" cy="5048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23" name="文本框 22"/>
          <p:cNvSpPr>
            <a:spLocks noChangeArrowheads="1"/>
          </p:cNvSpPr>
          <p:nvPr/>
        </p:nvSpPr>
        <p:spPr bwMode="auto">
          <a:xfrm flipH="1">
            <a:off x="8701088" y="2973388"/>
            <a:ext cx="487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02</a:t>
            </a:r>
            <a:endParaRPr lang="en-US" altLang="zh-CN" sz="20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5624" name="文本框 23"/>
          <p:cNvSpPr>
            <a:spLocks noChangeArrowheads="1"/>
          </p:cNvSpPr>
          <p:nvPr/>
        </p:nvSpPr>
        <p:spPr bwMode="auto">
          <a:xfrm rot="18899041">
            <a:off x="6539388" y="4396582"/>
            <a:ext cx="19608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000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网络安全工程师</a:t>
            </a:r>
            <a:endParaRPr lang="en-US" altLang="zh-CN" sz="2000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5625" name="任意多边形 24"/>
          <p:cNvSpPr>
            <a:spLocks noChangeAspect="1" noChangeArrowheads="1"/>
          </p:cNvSpPr>
          <p:nvPr/>
        </p:nvSpPr>
        <p:spPr bwMode="auto">
          <a:xfrm rot="8100000">
            <a:off x="8239125" y="3168650"/>
            <a:ext cx="3416300" cy="577850"/>
          </a:xfrm>
          <a:custGeom>
            <a:avLst/>
            <a:gdLst>
              <a:gd name="T0" fmla="*/ 2424737 w 2648838"/>
              <a:gd name="T1" fmla="*/ 0 h 448203"/>
              <a:gd name="T2" fmla="*/ 2418847 w 2648838"/>
              <a:gd name="T3" fmla="*/ 594 h 448203"/>
              <a:gd name="T4" fmla="*/ 2418847 w 2648838"/>
              <a:gd name="T5" fmla="*/ 0 h 448203"/>
              <a:gd name="T6" fmla="*/ 2157829 w 2648838"/>
              <a:gd name="T7" fmla="*/ 0 h 448203"/>
              <a:gd name="T8" fmla="*/ 2157829 w 2648838"/>
              <a:gd name="T9" fmla="*/ 2306 h 448203"/>
              <a:gd name="T10" fmla="*/ 491009 w 2648838"/>
              <a:gd name="T11" fmla="*/ 2306 h 448203"/>
              <a:gd name="T12" fmla="*/ 491009 w 2648838"/>
              <a:gd name="T13" fmla="*/ 0 h 448203"/>
              <a:gd name="T14" fmla="*/ 229991 w 2648838"/>
              <a:gd name="T15" fmla="*/ 0 h 448203"/>
              <a:gd name="T16" fmla="*/ 229991 w 2648838"/>
              <a:gd name="T17" fmla="*/ 594 h 448203"/>
              <a:gd name="T18" fmla="*/ 224101 w 2648838"/>
              <a:gd name="T19" fmla="*/ 0 h 448203"/>
              <a:gd name="T20" fmla="*/ 0 w 2648838"/>
              <a:gd name="T21" fmla="*/ 224102 h 448203"/>
              <a:gd name="T22" fmla="*/ 224101 w 2648838"/>
              <a:gd name="T23" fmla="*/ 448203 h 448203"/>
              <a:gd name="T24" fmla="*/ 229991 w 2648838"/>
              <a:gd name="T25" fmla="*/ 447610 h 448203"/>
              <a:gd name="T26" fmla="*/ 229991 w 2648838"/>
              <a:gd name="T27" fmla="*/ 448203 h 448203"/>
              <a:gd name="T28" fmla="*/ 336818 w 2648838"/>
              <a:gd name="T29" fmla="*/ 448203 h 448203"/>
              <a:gd name="T30" fmla="*/ 336818 w 2648838"/>
              <a:gd name="T31" fmla="*/ 448203 h 448203"/>
              <a:gd name="T32" fmla="*/ 2288122 w 2648838"/>
              <a:gd name="T33" fmla="*/ 448203 h 448203"/>
              <a:gd name="T34" fmla="*/ 2288122 w 2648838"/>
              <a:gd name="T35" fmla="*/ 448203 h 448203"/>
              <a:gd name="T36" fmla="*/ 2418847 w 2648838"/>
              <a:gd name="T37" fmla="*/ 448203 h 448203"/>
              <a:gd name="T38" fmla="*/ 2418847 w 2648838"/>
              <a:gd name="T39" fmla="*/ 447610 h 448203"/>
              <a:gd name="T40" fmla="*/ 2424737 w 2648838"/>
              <a:gd name="T41" fmla="*/ 448203 h 448203"/>
              <a:gd name="T42" fmla="*/ 2648838 w 2648838"/>
              <a:gd name="T43" fmla="*/ 224102 h 448203"/>
              <a:gd name="T44" fmla="*/ 2424737 w 2648838"/>
              <a:gd name="T45" fmla="*/ 0 h 448203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648838"/>
              <a:gd name="T70" fmla="*/ 0 h 448203"/>
              <a:gd name="T71" fmla="*/ 2648838 w 2648838"/>
              <a:gd name="T72" fmla="*/ 448203 h 448203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648838" h="448203">
                <a:moveTo>
                  <a:pt x="2424737" y="0"/>
                </a:moveTo>
                <a:lnTo>
                  <a:pt x="2418847" y="594"/>
                </a:lnTo>
                <a:lnTo>
                  <a:pt x="2418847" y="0"/>
                </a:lnTo>
                <a:lnTo>
                  <a:pt x="2157829" y="0"/>
                </a:lnTo>
                <a:lnTo>
                  <a:pt x="2157829" y="2306"/>
                </a:lnTo>
                <a:lnTo>
                  <a:pt x="491009" y="2306"/>
                </a:lnTo>
                <a:lnTo>
                  <a:pt x="491009" y="0"/>
                </a:lnTo>
                <a:lnTo>
                  <a:pt x="229991" y="0"/>
                </a:lnTo>
                <a:lnTo>
                  <a:pt x="229991" y="594"/>
                </a:lnTo>
                <a:lnTo>
                  <a:pt x="224101" y="0"/>
                </a:lnTo>
                <a:cubicBezTo>
                  <a:pt x="100334" y="0"/>
                  <a:pt x="0" y="100334"/>
                  <a:pt x="0" y="224102"/>
                </a:cubicBezTo>
                <a:cubicBezTo>
                  <a:pt x="0" y="347869"/>
                  <a:pt x="100334" y="448203"/>
                  <a:pt x="224101" y="448203"/>
                </a:cubicBezTo>
                <a:lnTo>
                  <a:pt x="229991" y="447610"/>
                </a:lnTo>
                <a:lnTo>
                  <a:pt x="229991" y="448203"/>
                </a:lnTo>
                <a:lnTo>
                  <a:pt x="336818" y="448203"/>
                </a:lnTo>
                <a:lnTo>
                  <a:pt x="336818" y="448203"/>
                </a:lnTo>
                <a:lnTo>
                  <a:pt x="2288122" y="448203"/>
                </a:lnTo>
                <a:lnTo>
                  <a:pt x="2288122" y="448203"/>
                </a:lnTo>
                <a:lnTo>
                  <a:pt x="2418847" y="448203"/>
                </a:lnTo>
                <a:lnTo>
                  <a:pt x="2418847" y="447610"/>
                </a:lnTo>
                <a:lnTo>
                  <a:pt x="2424737" y="448203"/>
                </a:lnTo>
                <a:cubicBezTo>
                  <a:pt x="2548504" y="448203"/>
                  <a:pt x="2648838" y="347869"/>
                  <a:pt x="2648838" y="224102"/>
                </a:cubicBezTo>
                <a:cubicBezTo>
                  <a:pt x="2648838" y="100334"/>
                  <a:pt x="2548504" y="0"/>
                  <a:pt x="2424737" y="0"/>
                </a:cubicBezTo>
                <a:close/>
              </a:path>
            </a:pathLst>
          </a:custGeom>
          <a:solidFill>
            <a:srgbClr val="DA609C"/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26" name="任意多边形 25"/>
          <p:cNvSpPr>
            <a:spLocks noChangeAspect="1" noChangeArrowheads="1"/>
          </p:cNvSpPr>
          <p:nvPr/>
        </p:nvSpPr>
        <p:spPr bwMode="auto">
          <a:xfrm rot="16200000" flipV="1">
            <a:off x="10043319" y="2775744"/>
            <a:ext cx="1819275" cy="579437"/>
          </a:xfrm>
          <a:custGeom>
            <a:avLst/>
            <a:gdLst>
              <a:gd name="T0" fmla="*/ 919843 w 1410852"/>
              <a:gd name="T1" fmla="*/ 0 h 449451"/>
              <a:gd name="T2" fmla="*/ 1180861 w 1410852"/>
              <a:gd name="T3" fmla="*/ 0 h 449451"/>
              <a:gd name="T4" fmla="*/ 1180861 w 1410852"/>
              <a:gd name="T5" fmla="*/ 594 h 449451"/>
              <a:gd name="T6" fmla="*/ 1186751 w 1410852"/>
              <a:gd name="T7" fmla="*/ 0 h 449451"/>
              <a:gd name="T8" fmla="*/ 1410852 w 1410852"/>
              <a:gd name="T9" fmla="*/ 224102 h 449451"/>
              <a:gd name="T10" fmla="*/ 1186751 w 1410852"/>
              <a:gd name="T11" fmla="*/ 448203 h 449451"/>
              <a:gd name="T12" fmla="*/ 1180861 w 1410852"/>
              <a:gd name="T13" fmla="*/ 447610 h 449451"/>
              <a:gd name="T14" fmla="*/ 1180861 w 1410852"/>
              <a:gd name="T15" fmla="*/ 448203 h 449451"/>
              <a:gd name="T16" fmla="*/ 1111016 w 1410852"/>
              <a:gd name="T17" fmla="*/ 448203 h 449451"/>
              <a:gd name="T18" fmla="*/ 1111016 w 1410852"/>
              <a:gd name="T19" fmla="*/ 448827 h 449451"/>
              <a:gd name="T20" fmla="*/ 491009 w 1410852"/>
              <a:gd name="T21" fmla="*/ 448827 h 449451"/>
              <a:gd name="T22" fmla="*/ 491009 w 1410852"/>
              <a:gd name="T23" fmla="*/ 449451 h 449451"/>
              <a:gd name="T24" fmla="*/ 229991 w 1410852"/>
              <a:gd name="T25" fmla="*/ 449451 h 449451"/>
              <a:gd name="T26" fmla="*/ 229991 w 1410852"/>
              <a:gd name="T27" fmla="*/ 448857 h 449451"/>
              <a:gd name="T28" fmla="*/ 224101 w 1410852"/>
              <a:gd name="T29" fmla="*/ 449451 h 449451"/>
              <a:gd name="T30" fmla="*/ 0 w 1410852"/>
              <a:gd name="T31" fmla="*/ 225350 h 449451"/>
              <a:gd name="T32" fmla="*/ 224101 w 1410852"/>
              <a:gd name="T33" fmla="*/ 1248 h 449451"/>
              <a:gd name="T34" fmla="*/ 229439 w 1410852"/>
              <a:gd name="T35" fmla="*/ 1786 h 449451"/>
              <a:gd name="T36" fmla="*/ 229439 w 1410852"/>
              <a:gd name="T37" fmla="*/ 623 h 449451"/>
              <a:gd name="T38" fmla="*/ 919843 w 1410852"/>
              <a:gd name="T39" fmla="*/ 623 h 44945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410852"/>
              <a:gd name="T61" fmla="*/ 0 h 449451"/>
              <a:gd name="T62" fmla="*/ 1410852 w 1410852"/>
              <a:gd name="T63" fmla="*/ 449451 h 44945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410852" h="449451">
                <a:moveTo>
                  <a:pt x="919843" y="0"/>
                </a:moveTo>
                <a:lnTo>
                  <a:pt x="1180861" y="0"/>
                </a:lnTo>
                <a:lnTo>
                  <a:pt x="1180861" y="594"/>
                </a:lnTo>
                <a:lnTo>
                  <a:pt x="1186751" y="0"/>
                </a:lnTo>
                <a:cubicBezTo>
                  <a:pt x="1310518" y="0"/>
                  <a:pt x="1410852" y="100334"/>
                  <a:pt x="1410852" y="224102"/>
                </a:cubicBezTo>
                <a:cubicBezTo>
                  <a:pt x="1410852" y="347869"/>
                  <a:pt x="1310518" y="448203"/>
                  <a:pt x="1186751" y="448203"/>
                </a:cubicBezTo>
                <a:lnTo>
                  <a:pt x="1180861" y="447610"/>
                </a:lnTo>
                <a:lnTo>
                  <a:pt x="1180861" y="448203"/>
                </a:lnTo>
                <a:lnTo>
                  <a:pt x="1111016" y="448203"/>
                </a:lnTo>
                <a:lnTo>
                  <a:pt x="1111016" y="448827"/>
                </a:lnTo>
                <a:lnTo>
                  <a:pt x="491009" y="448827"/>
                </a:lnTo>
                <a:lnTo>
                  <a:pt x="491009" y="449451"/>
                </a:lnTo>
                <a:lnTo>
                  <a:pt x="229991" y="449451"/>
                </a:lnTo>
                <a:lnTo>
                  <a:pt x="229991" y="448857"/>
                </a:lnTo>
                <a:lnTo>
                  <a:pt x="224101" y="449451"/>
                </a:lnTo>
                <a:cubicBezTo>
                  <a:pt x="100334" y="449451"/>
                  <a:pt x="0" y="349117"/>
                  <a:pt x="0" y="225350"/>
                </a:cubicBezTo>
                <a:cubicBezTo>
                  <a:pt x="0" y="101582"/>
                  <a:pt x="100334" y="1248"/>
                  <a:pt x="224101" y="1248"/>
                </a:cubicBezTo>
                <a:lnTo>
                  <a:pt x="229439" y="1786"/>
                </a:lnTo>
                <a:lnTo>
                  <a:pt x="229439" y="623"/>
                </a:lnTo>
                <a:lnTo>
                  <a:pt x="919843" y="623"/>
                </a:lnTo>
                <a:close/>
              </a:path>
            </a:pathLst>
          </a:custGeom>
          <a:solidFill>
            <a:srgbClr val="DA609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27" name="任意多边形 26"/>
          <p:cNvSpPr>
            <a:spLocks noChangeAspect="1" noChangeArrowheads="1"/>
          </p:cNvSpPr>
          <p:nvPr/>
        </p:nvSpPr>
        <p:spPr bwMode="auto">
          <a:xfrm>
            <a:off x="9413875" y="2146300"/>
            <a:ext cx="1819275" cy="579438"/>
          </a:xfrm>
          <a:custGeom>
            <a:avLst/>
            <a:gdLst>
              <a:gd name="T0" fmla="*/ 919843 w 1410852"/>
              <a:gd name="T1" fmla="*/ 0 h 449451"/>
              <a:gd name="T2" fmla="*/ 1180861 w 1410852"/>
              <a:gd name="T3" fmla="*/ 0 h 449451"/>
              <a:gd name="T4" fmla="*/ 1180861 w 1410852"/>
              <a:gd name="T5" fmla="*/ 594 h 449451"/>
              <a:gd name="T6" fmla="*/ 1186751 w 1410852"/>
              <a:gd name="T7" fmla="*/ 0 h 449451"/>
              <a:gd name="T8" fmla="*/ 1410852 w 1410852"/>
              <a:gd name="T9" fmla="*/ 224102 h 449451"/>
              <a:gd name="T10" fmla="*/ 1186751 w 1410852"/>
              <a:gd name="T11" fmla="*/ 448203 h 449451"/>
              <a:gd name="T12" fmla="*/ 1180861 w 1410852"/>
              <a:gd name="T13" fmla="*/ 447610 h 449451"/>
              <a:gd name="T14" fmla="*/ 1180861 w 1410852"/>
              <a:gd name="T15" fmla="*/ 448203 h 449451"/>
              <a:gd name="T16" fmla="*/ 1111016 w 1410852"/>
              <a:gd name="T17" fmla="*/ 448203 h 449451"/>
              <a:gd name="T18" fmla="*/ 1111016 w 1410852"/>
              <a:gd name="T19" fmla="*/ 448827 h 449451"/>
              <a:gd name="T20" fmla="*/ 491009 w 1410852"/>
              <a:gd name="T21" fmla="*/ 448827 h 449451"/>
              <a:gd name="T22" fmla="*/ 491009 w 1410852"/>
              <a:gd name="T23" fmla="*/ 449451 h 449451"/>
              <a:gd name="T24" fmla="*/ 229991 w 1410852"/>
              <a:gd name="T25" fmla="*/ 449451 h 449451"/>
              <a:gd name="T26" fmla="*/ 229991 w 1410852"/>
              <a:gd name="T27" fmla="*/ 448857 h 449451"/>
              <a:gd name="T28" fmla="*/ 224101 w 1410852"/>
              <a:gd name="T29" fmla="*/ 449451 h 449451"/>
              <a:gd name="T30" fmla="*/ 0 w 1410852"/>
              <a:gd name="T31" fmla="*/ 225350 h 449451"/>
              <a:gd name="T32" fmla="*/ 224101 w 1410852"/>
              <a:gd name="T33" fmla="*/ 1248 h 449451"/>
              <a:gd name="T34" fmla="*/ 229439 w 1410852"/>
              <a:gd name="T35" fmla="*/ 1786 h 449451"/>
              <a:gd name="T36" fmla="*/ 229439 w 1410852"/>
              <a:gd name="T37" fmla="*/ 623 h 449451"/>
              <a:gd name="T38" fmla="*/ 919843 w 1410852"/>
              <a:gd name="T39" fmla="*/ 623 h 449451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410852"/>
              <a:gd name="T61" fmla="*/ 0 h 449451"/>
              <a:gd name="T62" fmla="*/ 1410852 w 1410852"/>
              <a:gd name="T63" fmla="*/ 449451 h 449451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410852" h="449451">
                <a:moveTo>
                  <a:pt x="919843" y="0"/>
                </a:moveTo>
                <a:lnTo>
                  <a:pt x="1180861" y="0"/>
                </a:lnTo>
                <a:lnTo>
                  <a:pt x="1180861" y="594"/>
                </a:lnTo>
                <a:lnTo>
                  <a:pt x="1186751" y="0"/>
                </a:lnTo>
                <a:cubicBezTo>
                  <a:pt x="1310518" y="0"/>
                  <a:pt x="1410852" y="100334"/>
                  <a:pt x="1410852" y="224102"/>
                </a:cubicBezTo>
                <a:cubicBezTo>
                  <a:pt x="1410852" y="347869"/>
                  <a:pt x="1310518" y="448203"/>
                  <a:pt x="1186751" y="448203"/>
                </a:cubicBezTo>
                <a:lnTo>
                  <a:pt x="1180861" y="447610"/>
                </a:lnTo>
                <a:lnTo>
                  <a:pt x="1180861" y="448203"/>
                </a:lnTo>
                <a:lnTo>
                  <a:pt x="1111016" y="448203"/>
                </a:lnTo>
                <a:lnTo>
                  <a:pt x="1111016" y="448827"/>
                </a:lnTo>
                <a:lnTo>
                  <a:pt x="491009" y="448827"/>
                </a:lnTo>
                <a:lnTo>
                  <a:pt x="491009" y="449451"/>
                </a:lnTo>
                <a:lnTo>
                  <a:pt x="229991" y="449451"/>
                </a:lnTo>
                <a:lnTo>
                  <a:pt x="229991" y="448857"/>
                </a:lnTo>
                <a:lnTo>
                  <a:pt x="224101" y="449451"/>
                </a:lnTo>
                <a:cubicBezTo>
                  <a:pt x="100334" y="449451"/>
                  <a:pt x="0" y="349117"/>
                  <a:pt x="0" y="225350"/>
                </a:cubicBezTo>
                <a:cubicBezTo>
                  <a:pt x="0" y="101582"/>
                  <a:pt x="100334" y="1248"/>
                  <a:pt x="224101" y="1248"/>
                </a:cubicBezTo>
                <a:lnTo>
                  <a:pt x="229439" y="1786"/>
                </a:lnTo>
                <a:lnTo>
                  <a:pt x="229439" y="623"/>
                </a:lnTo>
                <a:lnTo>
                  <a:pt x="919843" y="623"/>
                </a:lnTo>
                <a:close/>
              </a:path>
            </a:pathLst>
          </a:custGeom>
          <a:solidFill>
            <a:srgbClr val="DA609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2225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28" name="椭圆 27"/>
          <p:cNvSpPr>
            <a:spLocks noChangeAspect="1" noChangeArrowheads="1"/>
          </p:cNvSpPr>
          <p:nvPr/>
        </p:nvSpPr>
        <p:spPr bwMode="auto">
          <a:xfrm rot="8100000" flipH="1">
            <a:off x="10689432" y="2196306"/>
            <a:ext cx="503238" cy="5048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5629" name="文本框 28"/>
          <p:cNvSpPr>
            <a:spLocks noChangeArrowheads="1"/>
          </p:cNvSpPr>
          <p:nvPr/>
        </p:nvSpPr>
        <p:spPr bwMode="auto">
          <a:xfrm flipH="1">
            <a:off x="10706100" y="2190750"/>
            <a:ext cx="4876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03</a:t>
            </a:r>
            <a:endParaRPr lang="en-US" altLang="zh-CN" sz="2000">
              <a:solidFill>
                <a:srgbClr val="00000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5630" name="文本框 29"/>
          <p:cNvSpPr>
            <a:spLocks noChangeArrowheads="1"/>
          </p:cNvSpPr>
          <p:nvPr/>
        </p:nvSpPr>
        <p:spPr bwMode="auto">
          <a:xfrm rot="18899041">
            <a:off x="8686324" y="3649504"/>
            <a:ext cx="1770380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000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技术主管,</a:t>
            </a:r>
            <a:r>
              <a:rPr lang="zh-CN" altLang="en-US" sz="2000">
                <a:solidFill>
                  <a:schemeClr val="bg1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经理</a:t>
            </a:r>
            <a:endParaRPr lang="zh-CN" altLang="en-US" sz="2000">
              <a:solidFill>
                <a:schemeClr val="bg1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8150" y="1264285"/>
            <a:ext cx="3968115" cy="475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（1）专业能力（专业技术和项目经验）</a:t>
            </a:r>
            <a:endParaRPr lang="zh-CN" altLang="en-US"/>
          </a:p>
          <a:p>
            <a:r>
              <a:rPr lang="zh-CN" altLang="en-US"/>
              <a:t>（2）逻辑思维能力（建立独立思考意识，敢于表达自己的想法，敢于提问；读一些逻辑思维能力方面的书籍或者看一些相关的影视作品，强化自己的逻辑思维能力；与不同的人进行沟通，以此建立更全面的思维方式。）</a:t>
            </a:r>
            <a:endParaRPr lang="zh-CN" altLang="en-US"/>
          </a:p>
          <a:p>
            <a:r>
              <a:rPr lang="zh-CN" altLang="en-US"/>
              <a:t>（3）学习能力</a:t>
            </a:r>
            <a:endParaRPr lang="zh-CN" altLang="en-US"/>
          </a:p>
          <a:p>
            <a:r>
              <a:rPr lang="zh-CN" altLang="en-US"/>
              <a:t>（4）自我管理能力（培养自己在时间管理、自我评估、自我激励、自我改善等方面的能力）</a:t>
            </a:r>
            <a:endParaRPr lang="zh-CN" altLang="en-US"/>
          </a:p>
          <a:p>
            <a:r>
              <a:rPr lang="zh-CN" altLang="en-US"/>
              <a:t>（5）团队协作能力</a:t>
            </a:r>
            <a:endParaRPr lang="zh-CN" altLang="en-US"/>
          </a:p>
          <a:p>
            <a:r>
              <a:rPr lang="zh-CN" altLang="en-US"/>
              <a:t>（6）语言能力（良好的英语能力都是必须的，根据服务对象的不同可能还需要学习日语、韩语等小语种。此外，良好的语言能力也有助于及时了解国外先进的发展技术和解决方案。）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8" grpId="0"/>
      <p:bldP spid="25624" grpId="0"/>
      <p:bldP spid="25630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2802890" y="4232910"/>
            <a:ext cx="6642735" cy="142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>
            <p:custDataLst>
              <p:tags r:id="rId2"/>
            </p:custDataLst>
          </p:nvPr>
        </p:nvSpPr>
        <p:spPr>
          <a:xfrm flipH="1" flipV="1">
            <a:off x="5363845" y="4232910"/>
            <a:ext cx="1557020" cy="1268095"/>
          </a:xfrm>
          <a:custGeom>
            <a:avLst/>
            <a:gdLst>
              <a:gd name="connsiteX0" fmla="*/ 555015 w 1181545"/>
              <a:gd name="connsiteY0" fmla="*/ 0 h 961996"/>
              <a:gd name="connsiteX1" fmla="*/ 373916 w 1181545"/>
              <a:gd name="connsiteY1" fmla="*/ 320046 h 961996"/>
              <a:gd name="connsiteX2" fmla="*/ 448266 w 1181545"/>
              <a:gd name="connsiteY2" fmla="*/ 269903 h 961996"/>
              <a:gd name="connsiteX3" fmla="*/ 448266 w 1181545"/>
              <a:gd name="connsiteY3" fmla="*/ 531415 h 961996"/>
              <a:gd name="connsiteX4" fmla="*/ 124434 w 1181545"/>
              <a:gd name="connsiteY4" fmla="*/ 855247 h 961996"/>
              <a:gd name="connsiteX5" fmla="*/ 0 w 1181545"/>
              <a:gd name="connsiteY5" fmla="*/ 855247 h 961996"/>
              <a:gd name="connsiteX6" fmla="*/ 0 w 1181545"/>
              <a:gd name="connsiteY6" fmla="*/ 961996 h 961996"/>
              <a:gd name="connsiteX7" fmla="*/ 124434 w 1181545"/>
              <a:gd name="connsiteY7" fmla="*/ 961996 h 961996"/>
              <a:gd name="connsiteX8" fmla="*/ 555015 w 1181545"/>
              <a:gd name="connsiteY8" fmla="*/ 531415 h 961996"/>
              <a:gd name="connsiteX9" fmla="*/ 555015 w 1181545"/>
              <a:gd name="connsiteY9" fmla="*/ 198672 h 961996"/>
              <a:gd name="connsiteX10" fmla="*/ 553885 w 1181545"/>
              <a:gd name="connsiteY10" fmla="*/ 198672 h 961996"/>
              <a:gd name="connsiteX11" fmla="*/ 555015 w 1181545"/>
              <a:gd name="connsiteY11" fmla="*/ 197909 h 961996"/>
              <a:gd name="connsiteX12" fmla="*/ 626530 w 1181545"/>
              <a:gd name="connsiteY12" fmla="*/ 0 h 961996"/>
              <a:gd name="connsiteX13" fmla="*/ 626530 w 1181545"/>
              <a:gd name="connsiteY13" fmla="*/ 197909 h 961996"/>
              <a:gd name="connsiteX14" fmla="*/ 627661 w 1181545"/>
              <a:gd name="connsiteY14" fmla="*/ 198672 h 961996"/>
              <a:gd name="connsiteX15" fmla="*/ 626531 w 1181545"/>
              <a:gd name="connsiteY15" fmla="*/ 198672 h 961996"/>
              <a:gd name="connsiteX16" fmla="*/ 626530 w 1181545"/>
              <a:gd name="connsiteY16" fmla="*/ 531415 h 961996"/>
              <a:gd name="connsiteX17" fmla="*/ 1057112 w 1181545"/>
              <a:gd name="connsiteY17" fmla="*/ 961996 h 961996"/>
              <a:gd name="connsiteX18" fmla="*/ 1181545 w 1181545"/>
              <a:gd name="connsiteY18" fmla="*/ 961996 h 961996"/>
              <a:gd name="connsiteX19" fmla="*/ 1181545 w 1181545"/>
              <a:gd name="connsiteY19" fmla="*/ 855247 h 961996"/>
              <a:gd name="connsiteX20" fmla="*/ 1057112 w 1181545"/>
              <a:gd name="connsiteY20" fmla="*/ 855247 h 961996"/>
              <a:gd name="connsiteX21" fmla="*/ 733279 w 1181545"/>
              <a:gd name="connsiteY21" fmla="*/ 531415 h 961996"/>
              <a:gd name="connsiteX22" fmla="*/ 733279 w 1181545"/>
              <a:gd name="connsiteY22" fmla="*/ 269903 h 961996"/>
              <a:gd name="connsiteX23" fmla="*/ 807629 w 1181545"/>
              <a:gd name="connsiteY23" fmla="*/ 320046 h 96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81545" h="961996">
                <a:moveTo>
                  <a:pt x="555015" y="0"/>
                </a:moveTo>
                <a:lnTo>
                  <a:pt x="373916" y="320046"/>
                </a:lnTo>
                <a:lnTo>
                  <a:pt x="448266" y="269903"/>
                </a:lnTo>
                <a:lnTo>
                  <a:pt x="448266" y="531415"/>
                </a:lnTo>
                <a:cubicBezTo>
                  <a:pt x="448266" y="710263"/>
                  <a:pt x="303281" y="855247"/>
                  <a:pt x="124434" y="855247"/>
                </a:cubicBezTo>
                <a:lnTo>
                  <a:pt x="0" y="855247"/>
                </a:lnTo>
                <a:lnTo>
                  <a:pt x="0" y="961996"/>
                </a:lnTo>
                <a:lnTo>
                  <a:pt x="124434" y="961996"/>
                </a:lnTo>
                <a:cubicBezTo>
                  <a:pt x="362237" y="961996"/>
                  <a:pt x="555015" y="769219"/>
                  <a:pt x="555015" y="531415"/>
                </a:cubicBezTo>
                <a:lnTo>
                  <a:pt x="555015" y="198672"/>
                </a:lnTo>
                <a:lnTo>
                  <a:pt x="553885" y="198672"/>
                </a:lnTo>
                <a:lnTo>
                  <a:pt x="555015" y="197909"/>
                </a:lnTo>
                <a:close/>
                <a:moveTo>
                  <a:pt x="626530" y="0"/>
                </a:moveTo>
                <a:lnTo>
                  <a:pt x="626530" y="197909"/>
                </a:lnTo>
                <a:lnTo>
                  <a:pt x="627661" y="198672"/>
                </a:lnTo>
                <a:lnTo>
                  <a:pt x="626531" y="198672"/>
                </a:lnTo>
                <a:lnTo>
                  <a:pt x="626530" y="531415"/>
                </a:lnTo>
                <a:cubicBezTo>
                  <a:pt x="626530" y="769219"/>
                  <a:pt x="819308" y="961996"/>
                  <a:pt x="1057112" y="961996"/>
                </a:cubicBezTo>
                <a:lnTo>
                  <a:pt x="1181545" y="961996"/>
                </a:lnTo>
                <a:lnTo>
                  <a:pt x="1181545" y="855247"/>
                </a:lnTo>
                <a:lnTo>
                  <a:pt x="1057112" y="855247"/>
                </a:lnTo>
                <a:cubicBezTo>
                  <a:pt x="878264" y="855247"/>
                  <a:pt x="733279" y="710263"/>
                  <a:pt x="733279" y="531415"/>
                </a:cubicBezTo>
                <a:lnTo>
                  <a:pt x="733279" y="269903"/>
                </a:lnTo>
                <a:lnTo>
                  <a:pt x="807629" y="320046"/>
                </a:lnTo>
                <a:close/>
              </a:path>
            </a:pathLst>
          </a:cu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>
            <p:custDataLst>
              <p:tags r:id="rId3"/>
            </p:custDataLst>
          </p:nvPr>
        </p:nvSpPr>
        <p:spPr>
          <a:xfrm>
            <a:off x="5903595" y="4554220"/>
            <a:ext cx="477520" cy="477520"/>
          </a:xfrm>
          <a:prstGeom prst="ellipse">
            <a:avLst/>
          </a:prstGeom>
          <a:solidFill>
            <a:srgbClr val="FEFFFF"/>
          </a:solidFill>
          <a:ln w="635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accent2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395EEB0-5B0B-473C-AB59-C853D713E3B3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21985" y="949960"/>
            <a:ext cx="153035" cy="2773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>
                <a:solidFill>
                  <a:schemeClr val="accent4">
                    <a:lumMod val="50000"/>
                    <a:lumOff val="50000"/>
                  </a:schemeClr>
                </a:solidFill>
              </a:rPr>
              <a:t>计划实施</a:t>
            </a:r>
            <a:endParaRPr lang="zh-CN" altLang="en-US" sz="440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2" name="文本框 33"/>
          <p:cNvSpPr>
            <a:spLocks noChangeArrowheads="1"/>
          </p:cNvSpPr>
          <p:nvPr/>
        </p:nvSpPr>
        <p:spPr bwMode="auto">
          <a:xfrm>
            <a:off x="5169535" y="393700"/>
            <a:ext cx="181610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75707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大学阶段</a:t>
            </a:r>
            <a:endParaRPr lang="zh-CN" altLang="en-US" sz="3200" b="1">
              <a:solidFill>
                <a:srgbClr val="75707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5373" name="直接连接符 13"/>
          <p:cNvSpPr>
            <a:spLocks noChangeShapeType="1"/>
          </p:cNvSpPr>
          <p:nvPr/>
        </p:nvSpPr>
        <p:spPr bwMode="auto">
          <a:xfrm flipH="1">
            <a:off x="3090863" y="5283200"/>
            <a:ext cx="1331912" cy="0"/>
          </a:xfrm>
          <a:prstGeom prst="line">
            <a:avLst/>
          </a:prstGeom>
          <a:noFill/>
          <a:ln w="12700" cap="flat" cmpd="sng">
            <a:solidFill>
              <a:srgbClr val="262626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4" name="椭圆 14"/>
          <p:cNvSpPr>
            <a:spLocks noChangeAspect="1" noChangeArrowheads="1"/>
          </p:cNvSpPr>
          <p:nvPr/>
        </p:nvSpPr>
        <p:spPr bwMode="auto">
          <a:xfrm flipH="1">
            <a:off x="2990850" y="5192713"/>
            <a:ext cx="179388" cy="179387"/>
          </a:xfrm>
          <a:prstGeom prst="ellipse">
            <a:avLst/>
          </a:prstGeom>
          <a:solidFill>
            <a:srgbClr val="0EC7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5" name="直接连接符 16"/>
          <p:cNvSpPr>
            <a:spLocks noChangeShapeType="1"/>
          </p:cNvSpPr>
          <p:nvPr/>
        </p:nvSpPr>
        <p:spPr bwMode="auto">
          <a:xfrm flipH="1">
            <a:off x="4081463" y="3344863"/>
            <a:ext cx="1333500" cy="1587"/>
          </a:xfrm>
          <a:prstGeom prst="line">
            <a:avLst/>
          </a:prstGeom>
          <a:noFill/>
          <a:ln w="12700" cap="flat" cmpd="sng">
            <a:solidFill>
              <a:srgbClr val="262626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6" name="椭圆 17"/>
          <p:cNvSpPr>
            <a:spLocks noChangeAspect="1" noChangeArrowheads="1"/>
          </p:cNvSpPr>
          <p:nvPr/>
        </p:nvSpPr>
        <p:spPr bwMode="auto">
          <a:xfrm flipH="1">
            <a:off x="3981450" y="3254375"/>
            <a:ext cx="180975" cy="180975"/>
          </a:xfrm>
          <a:prstGeom prst="ellipse">
            <a:avLst/>
          </a:prstGeom>
          <a:solidFill>
            <a:srgbClr val="FEBC3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7" name="直接连接符 18"/>
          <p:cNvSpPr>
            <a:spLocks noChangeShapeType="1"/>
          </p:cNvSpPr>
          <p:nvPr/>
        </p:nvSpPr>
        <p:spPr bwMode="auto">
          <a:xfrm>
            <a:off x="7272338" y="4371975"/>
            <a:ext cx="1331912" cy="0"/>
          </a:xfrm>
          <a:prstGeom prst="line">
            <a:avLst/>
          </a:prstGeom>
          <a:noFill/>
          <a:ln w="12700" cap="flat" cmpd="sng">
            <a:solidFill>
              <a:srgbClr val="262626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78" name="椭圆 19"/>
          <p:cNvSpPr>
            <a:spLocks noChangeAspect="1" noChangeArrowheads="1"/>
          </p:cNvSpPr>
          <p:nvPr/>
        </p:nvSpPr>
        <p:spPr bwMode="auto">
          <a:xfrm>
            <a:off x="8524875" y="4281488"/>
            <a:ext cx="179388" cy="179387"/>
          </a:xfrm>
          <a:prstGeom prst="ellipse">
            <a:avLst/>
          </a:prstGeom>
          <a:solidFill>
            <a:srgbClr val="DA609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79" name="直接连接符 20"/>
          <p:cNvSpPr>
            <a:spLocks noChangeShapeType="1"/>
          </p:cNvSpPr>
          <p:nvPr/>
        </p:nvSpPr>
        <p:spPr bwMode="auto">
          <a:xfrm>
            <a:off x="6238875" y="2520950"/>
            <a:ext cx="1331913" cy="0"/>
          </a:xfrm>
          <a:prstGeom prst="line">
            <a:avLst/>
          </a:prstGeom>
          <a:noFill/>
          <a:ln w="12700" cap="flat" cmpd="sng">
            <a:solidFill>
              <a:srgbClr val="262626"/>
            </a:solidFill>
            <a:prstDash val="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80" name="任意多边形 21"/>
          <p:cNvSpPr>
            <a:spLocks noChangeArrowheads="1"/>
          </p:cNvSpPr>
          <p:nvPr/>
        </p:nvSpPr>
        <p:spPr bwMode="auto">
          <a:xfrm>
            <a:off x="5359400" y="1993900"/>
            <a:ext cx="1460500" cy="1054100"/>
          </a:xfrm>
          <a:custGeom>
            <a:avLst/>
            <a:gdLst>
              <a:gd name="T0" fmla="*/ 963736 w 1924675"/>
              <a:gd name="T1" fmla="*/ 106 h 1387753"/>
              <a:gd name="T2" fmla="*/ 1251456 w 1924675"/>
              <a:gd name="T3" fmla="*/ 232721 h 1387753"/>
              <a:gd name="T4" fmla="*/ 1924675 w 1924675"/>
              <a:gd name="T5" fmla="*/ 1387753 h 1387753"/>
              <a:gd name="T6" fmla="*/ 0 w 1924675"/>
              <a:gd name="T7" fmla="*/ 1387753 h 1387753"/>
              <a:gd name="T8" fmla="*/ 661909 w 1924675"/>
              <a:gd name="T9" fmla="*/ 232721 h 1387753"/>
              <a:gd name="T10" fmla="*/ 963736 w 1924675"/>
              <a:gd name="T11" fmla="*/ 106 h 13877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924675"/>
              <a:gd name="T19" fmla="*/ 0 h 1387753"/>
              <a:gd name="T20" fmla="*/ 1924675 w 1924675"/>
              <a:gd name="T21" fmla="*/ 1387753 h 13877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924675" h="1387753">
                <a:moveTo>
                  <a:pt x="963736" y="106"/>
                </a:moveTo>
                <a:cubicBezTo>
                  <a:pt x="1054941" y="3087"/>
                  <a:pt x="1153199" y="69543"/>
                  <a:pt x="1251456" y="232721"/>
                </a:cubicBezTo>
                <a:lnTo>
                  <a:pt x="1924675" y="1387753"/>
                </a:lnTo>
                <a:lnTo>
                  <a:pt x="0" y="1387753"/>
                </a:lnTo>
                <a:lnTo>
                  <a:pt x="661909" y="232721"/>
                </a:lnTo>
                <a:cubicBezTo>
                  <a:pt x="740867" y="97366"/>
                  <a:pt x="846472" y="-3727"/>
                  <a:pt x="963736" y="106"/>
                </a:cubicBezTo>
                <a:close/>
              </a:path>
            </a:pathLst>
          </a:custGeom>
          <a:solidFill>
            <a:srgbClr val="83B345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81" name="任意多边形 22"/>
          <p:cNvSpPr>
            <a:spLocks noChangeArrowheads="1"/>
          </p:cNvSpPr>
          <p:nvPr/>
        </p:nvSpPr>
        <p:spPr bwMode="auto">
          <a:xfrm>
            <a:off x="4865688" y="2789238"/>
            <a:ext cx="2455862" cy="1119187"/>
          </a:xfrm>
          <a:custGeom>
            <a:avLst/>
            <a:gdLst>
              <a:gd name="T0" fmla="*/ 1251490 w 3236916"/>
              <a:gd name="T1" fmla="*/ 0 h 1474429"/>
              <a:gd name="T2" fmla="*/ 1448225 w 3236916"/>
              <a:gd name="T3" fmla="*/ 339197 h 1474429"/>
              <a:gd name="T4" fmla="*/ 2575238 w 3236916"/>
              <a:gd name="T5" fmla="*/ 339197 h 1474429"/>
              <a:gd name="T6" fmla="*/ 3236916 w 3236916"/>
              <a:gd name="T7" fmla="*/ 1474429 h 1474429"/>
              <a:gd name="T8" fmla="*/ 0 w 3236916"/>
              <a:gd name="T9" fmla="*/ 1474429 h 1474429"/>
              <a:gd name="T10" fmla="*/ 650563 w 3236916"/>
              <a:gd name="T11" fmla="*/ 339197 h 1474429"/>
              <a:gd name="T12" fmla="*/ 1054756 w 3236916"/>
              <a:gd name="T13" fmla="*/ 339197 h 14744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36916"/>
              <a:gd name="T22" fmla="*/ 0 h 1474429"/>
              <a:gd name="T23" fmla="*/ 3236916 w 3236916"/>
              <a:gd name="T24" fmla="*/ 1474429 h 14744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36916" h="1474429">
                <a:moveTo>
                  <a:pt x="1251490" y="0"/>
                </a:moveTo>
                <a:lnTo>
                  <a:pt x="1448225" y="339197"/>
                </a:lnTo>
                <a:lnTo>
                  <a:pt x="2575238" y="339197"/>
                </a:lnTo>
                <a:lnTo>
                  <a:pt x="3236916" y="1474429"/>
                </a:lnTo>
                <a:lnTo>
                  <a:pt x="0" y="1474429"/>
                </a:lnTo>
                <a:lnTo>
                  <a:pt x="650563" y="339197"/>
                </a:lnTo>
                <a:lnTo>
                  <a:pt x="1054756" y="339197"/>
                </a:lnTo>
                <a:close/>
              </a:path>
            </a:pathLst>
          </a:custGeom>
          <a:solidFill>
            <a:srgbClr val="FEBC30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82" name="任意多边形 23"/>
          <p:cNvSpPr>
            <a:spLocks noChangeArrowheads="1"/>
          </p:cNvSpPr>
          <p:nvPr/>
        </p:nvSpPr>
        <p:spPr bwMode="auto">
          <a:xfrm>
            <a:off x="4327525" y="3654425"/>
            <a:ext cx="3540125" cy="1192213"/>
          </a:xfrm>
          <a:custGeom>
            <a:avLst/>
            <a:gdLst>
              <a:gd name="T0" fmla="*/ 1301576 w 4664470"/>
              <a:gd name="T1" fmla="*/ 0 h 1570430"/>
              <a:gd name="T2" fmla="*/ 1496131 w 4664470"/>
              <a:gd name="T3" fmla="*/ 335439 h 1570430"/>
              <a:gd name="T4" fmla="*/ 3944647 w 4664470"/>
              <a:gd name="T5" fmla="*/ 335439 h 1570430"/>
              <a:gd name="T6" fmla="*/ 4664470 w 4664470"/>
              <a:gd name="T7" fmla="*/ 1570430 h 1570430"/>
              <a:gd name="T8" fmla="*/ 0 w 4664470"/>
              <a:gd name="T9" fmla="*/ 1570430 h 1570430"/>
              <a:gd name="T10" fmla="*/ 707731 w 4664470"/>
              <a:gd name="T11" fmla="*/ 335439 h 1570430"/>
              <a:gd name="T12" fmla="*/ 1107022 w 4664470"/>
              <a:gd name="T13" fmla="*/ 335439 h 157043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664470"/>
              <a:gd name="T22" fmla="*/ 0 h 1570430"/>
              <a:gd name="T23" fmla="*/ 4664470 w 4664470"/>
              <a:gd name="T24" fmla="*/ 1570430 h 157043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664470" h="1570430">
                <a:moveTo>
                  <a:pt x="1301576" y="0"/>
                </a:moveTo>
                <a:lnTo>
                  <a:pt x="1496131" y="335439"/>
                </a:lnTo>
                <a:lnTo>
                  <a:pt x="3944647" y="335439"/>
                </a:lnTo>
                <a:lnTo>
                  <a:pt x="4664470" y="1570430"/>
                </a:lnTo>
                <a:lnTo>
                  <a:pt x="0" y="1570430"/>
                </a:lnTo>
                <a:lnTo>
                  <a:pt x="707731" y="335439"/>
                </a:lnTo>
                <a:lnTo>
                  <a:pt x="1107022" y="335439"/>
                </a:lnTo>
                <a:close/>
              </a:path>
            </a:pathLst>
          </a:custGeom>
          <a:solidFill>
            <a:srgbClr val="DA609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83" name="任意多边形 24"/>
          <p:cNvSpPr>
            <a:spLocks noChangeArrowheads="1"/>
          </p:cNvSpPr>
          <p:nvPr/>
        </p:nvSpPr>
        <p:spPr bwMode="auto">
          <a:xfrm>
            <a:off x="3935413" y="4495800"/>
            <a:ext cx="4310062" cy="1266825"/>
          </a:xfrm>
          <a:custGeom>
            <a:avLst/>
            <a:gdLst>
              <a:gd name="T0" fmla="*/ 1195507 w 5680109"/>
              <a:gd name="T1" fmla="*/ 0 h 1670691"/>
              <a:gd name="T2" fmla="*/ 1452721 w 5680109"/>
              <a:gd name="T3" fmla="*/ 443472 h 1670691"/>
              <a:gd name="T4" fmla="*/ 5181877 w 5680109"/>
              <a:gd name="T5" fmla="*/ 443472 h 1670691"/>
              <a:gd name="T6" fmla="*/ 5581599 w 5680109"/>
              <a:gd name="T7" fmla="*/ 1129270 h 1670691"/>
              <a:gd name="T8" fmla="*/ 5280810 w 5680109"/>
              <a:gd name="T9" fmla="*/ 1670691 h 1670691"/>
              <a:gd name="T10" fmla="*/ 432084 w 5680109"/>
              <a:gd name="T11" fmla="*/ 1670691 h 1670691"/>
              <a:gd name="T12" fmla="*/ 131294 w 5680109"/>
              <a:gd name="T13" fmla="*/ 1117238 h 1670691"/>
              <a:gd name="T14" fmla="*/ 517407 w 5680109"/>
              <a:gd name="T15" fmla="*/ 443472 h 1670691"/>
              <a:gd name="T16" fmla="*/ 938293 w 5680109"/>
              <a:gd name="T17" fmla="*/ 443472 h 167069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680109"/>
              <a:gd name="T28" fmla="*/ 0 h 1670691"/>
              <a:gd name="T29" fmla="*/ 5680109 w 5680109"/>
              <a:gd name="T30" fmla="*/ 1670691 h 167069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680109" h="1670691">
                <a:moveTo>
                  <a:pt x="1195507" y="0"/>
                </a:moveTo>
                <a:lnTo>
                  <a:pt x="1452721" y="443472"/>
                </a:lnTo>
                <a:lnTo>
                  <a:pt x="5181877" y="443472"/>
                </a:lnTo>
                <a:lnTo>
                  <a:pt x="5581599" y="1129270"/>
                </a:lnTo>
                <a:cubicBezTo>
                  <a:pt x="5806189" y="1526313"/>
                  <a:pt x="5621705" y="1658660"/>
                  <a:pt x="5280810" y="1670691"/>
                </a:cubicBezTo>
                <a:lnTo>
                  <a:pt x="432084" y="1670691"/>
                </a:lnTo>
                <a:cubicBezTo>
                  <a:pt x="-125379" y="1654648"/>
                  <a:pt x="-45170" y="1397975"/>
                  <a:pt x="131294" y="1117238"/>
                </a:cubicBezTo>
                <a:lnTo>
                  <a:pt x="517407" y="443472"/>
                </a:lnTo>
                <a:lnTo>
                  <a:pt x="938293" y="443472"/>
                </a:lnTo>
                <a:close/>
              </a:path>
            </a:pathLst>
          </a:custGeom>
          <a:solidFill>
            <a:srgbClr val="0EC7CA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84" name="文本框 25"/>
          <p:cNvSpPr>
            <a:spLocks noChangeArrowheads="1"/>
          </p:cNvSpPr>
          <p:nvPr/>
        </p:nvSpPr>
        <p:spPr bwMode="auto">
          <a:xfrm>
            <a:off x="5681663" y="2286000"/>
            <a:ext cx="7950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FEFEFE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大四</a:t>
            </a:r>
            <a:endParaRPr lang="zh-CN" altLang="en-US" sz="2400" b="1">
              <a:solidFill>
                <a:srgbClr val="FEFEFE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5385" name="文本框 26"/>
          <p:cNvSpPr>
            <a:spLocks noChangeArrowheads="1"/>
          </p:cNvSpPr>
          <p:nvPr/>
        </p:nvSpPr>
        <p:spPr bwMode="auto">
          <a:xfrm>
            <a:off x="5588635" y="3254375"/>
            <a:ext cx="9785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5F5F5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 </a:t>
            </a:r>
            <a:r>
              <a:rPr lang="zh-CN" altLang="en-US" sz="2800" b="1">
                <a:solidFill>
                  <a:srgbClr val="F5F5F5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大三</a:t>
            </a:r>
            <a:endParaRPr lang="zh-CN" altLang="en-US" b="1">
              <a:solidFill>
                <a:srgbClr val="F5F5F5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5386" name="文本框 27"/>
          <p:cNvSpPr>
            <a:spLocks noChangeArrowheads="1"/>
          </p:cNvSpPr>
          <p:nvPr/>
        </p:nvSpPr>
        <p:spPr bwMode="auto">
          <a:xfrm>
            <a:off x="5681980" y="4112895"/>
            <a:ext cx="89789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F5F5F5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大</a:t>
            </a:r>
            <a:r>
              <a:rPr lang="zh-CN" altLang="en-US" sz="2800" b="1">
                <a:solidFill>
                  <a:srgbClr val="F5F5F5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二</a:t>
            </a:r>
            <a:endParaRPr lang="zh-CN" altLang="en-US" sz="2800" b="1">
              <a:solidFill>
                <a:srgbClr val="F5F5F5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5387" name="文本框 28"/>
          <p:cNvSpPr>
            <a:spLocks noChangeArrowheads="1"/>
          </p:cNvSpPr>
          <p:nvPr/>
        </p:nvSpPr>
        <p:spPr bwMode="auto">
          <a:xfrm>
            <a:off x="5681980" y="4981258"/>
            <a:ext cx="99949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F5F5F5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大一</a:t>
            </a:r>
            <a:endParaRPr lang="zh-CN" altLang="en-US" sz="3200" b="1">
              <a:solidFill>
                <a:srgbClr val="F5F5F5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15388" name="椭圆 29"/>
          <p:cNvSpPr>
            <a:spLocks noChangeAspect="1" noChangeArrowheads="1"/>
          </p:cNvSpPr>
          <p:nvPr/>
        </p:nvSpPr>
        <p:spPr bwMode="auto">
          <a:xfrm>
            <a:off x="7491413" y="2430463"/>
            <a:ext cx="179387" cy="179387"/>
          </a:xfrm>
          <a:prstGeom prst="ellipse">
            <a:avLst/>
          </a:prstGeom>
          <a:solidFill>
            <a:srgbClr val="83B34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389" name="文本框 30"/>
          <p:cNvSpPr>
            <a:spLocks noChangeArrowheads="1"/>
          </p:cNvSpPr>
          <p:nvPr/>
        </p:nvSpPr>
        <p:spPr bwMode="auto">
          <a:xfrm>
            <a:off x="1682750" y="3013075"/>
            <a:ext cx="2432050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16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依旧是以专业学习为主，</a:t>
            </a:r>
            <a:endParaRPr lang="en-US" altLang="zh-CN" sz="1600" b="1">
              <a:solidFill>
                <a:srgbClr val="59595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r>
              <a:rPr lang="en-US" altLang="zh-CN" sz="16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以实习为辅，增加实践</a:t>
            </a:r>
            <a:endParaRPr lang="en-US" altLang="zh-CN" sz="1600" b="1">
              <a:solidFill>
                <a:srgbClr val="59595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r>
              <a:rPr lang="en-US" altLang="zh-CN" sz="16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经验和项目经验</a:t>
            </a:r>
            <a:endParaRPr lang="en-US" altLang="zh-CN" sz="1600" b="1">
              <a:solidFill>
                <a:srgbClr val="59595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endParaRPr lang="en-US" altLang="zh-CN" b="1">
              <a:solidFill>
                <a:srgbClr val="59595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endParaRPr lang="en-US" altLang="zh-CN" b="1">
              <a:solidFill>
                <a:srgbClr val="595959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Calibri" panose="020F0502020204030204" charset="0"/>
              <a:sym typeface="方正姚体" panose="02010601030101010101" pitchFamily="2" charset="-122"/>
            </a:endParaRPr>
          </a:p>
          <a:p>
            <a:endParaRPr lang="zh-CN" altLang="en-US" sz="1200">
              <a:solidFill>
                <a:srgbClr val="FCFCFC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5390" name="文本框 31"/>
          <p:cNvSpPr>
            <a:spLocks noChangeArrowheads="1"/>
          </p:cNvSpPr>
          <p:nvPr/>
        </p:nvSpPr>
        <p:spPr bwMode="auto">
          <a:xfrm>
            <a:off x="431483" y="4631055"/>
            <a:ext cx="3149600" cy="204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16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打好专业基础</a:t>
            </a:r>
            <a:r>
              <a:rPr lang="en-US" altLang="zh-CN" sz="16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,</a:t>
            </a:r>
            <a:r>
              <a:rPr lang="zh-CN" altLang="en-US" sz="16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参加各种社团生活</a:t>
            </a:r>
            <a:r>
              <a:rPr lang="en-US" altLang="zh-CN" sz="16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,</a:t>
            </a:r>
            <a:endParaRPr lang="en-US" altLang="zh-CN" sz="1600" b="1">
              <a:solidFill>
                <a:srgbClr val="59595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r>
              <a:rPr lang="zh-CN" altLang="en-US" sz="16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适应大学的环境</a:t>
            </a:r>
            <a:r>
              <a:rPr lang="en-US" altLang="zh-CN" sz="16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,锻炼自己的</a:t>
            </a:r>
            <a:endParaRPr lang="en-US" altLang="zh-CN" sz="1600" b="1">
              <a:solidFill>
                <a:srgbClr val="59595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r>
              <a:rPr lang="en-US" altLang="zh-CN" sz="16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交际能力、问题处理能力、</a:t>
            </a:r>
            <a:endParaRPr lang="en-US" altLang="zh-CN" sz="1600" b="1">
              <a:solidFill>
                <a:srgbClr val="59595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r>
              <a:rPr lang="en-US" altLang="zh-CN" sz="16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口头表达能力以及团队合作</a:t>
            </a:r>
            <a:endParaRPr lang="en-US" altLang="zh-CN" sz="1600" b="1">
              <a:solidFill>
                <a:srgbClr val="59595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r>
              <a:rPr lang="en-US" altLang="zh-CN" sz="16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能力</a:t>
            </a:r>
            <a:r>
              <a:rPr lang="zh-CN" altLang="en-US" sz="16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扩大人际关系</a:t>
            </a:r>
            <a:r>
              <a:rPr lang="en-US" altLang="zh-CN" sz="16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,</a:t>
            </a:r>
            <a:r>
              <a:rPr lang="zh-CN" altLang="en-US" sz="16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增强综合素质</a:t>
            </a:r>
            <a:endParaRPr lang="zh-CN" altLang="en-US" sz="1600" b="1">
              <a:solidFill>
                <a:srgbClr val="59595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endParaRPr lang="zh-CN" altLang="en-US" b="1">
              <a:solidFill>
                <a:srgbClr val="59595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endParaRPr lang="zh-CN" altLang="en-US" b="1">
              <a:solidFill>
                <a:srgbClr val="595959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Calibri" panose="020F0502020204030204" charset="0"/>
              <a:sym typeface="方正姚体" panose="02010601030101010101" pitchFamily="2" charset="-122"/>
            </a:endParaRPr>
          </a:p>
          <a:p>
            <a:endParaRPr lang="zh-CN" altLang="en-US" sz="1200">
              <a:solidFill>
                <a:srgbClr val="FCFCFC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5391" name="文本框 32"/>
          <p:cNvSpPr>
            <a:spLocks noChangeArrowheads="1"/>
          </p:cNvSpPr>
          <p:nvPr/>
        </p:nvSpPr>
        <p:spPr bwMode="auto">
          <a:xfrm>
            <a:off x="7670800" y="2139950"/>
            <a:ext cx="3710940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16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以</a:t>
            </a:r>
            <a:r>
              <a:rPr lang="zh-CN" altLang="en-US" sz="16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实习</a:t>
            </a:r>
            <a:r>
              <a:rPr lang="en-US" altLang="zh-CN" sz="16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工作为主，但依旧要继续学习，</a:t>
            </a:r>
            <a:endParaRPr lang="en-US" altLang="zh-CN" sz="1600" b="1">
              <a:solidFill>
                <a:srgbClr val="59595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r>
              <a:rPr lang="en-US" altLang="zh-CN" sz="16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拓展自己的知识面</a:t>
            </a:r>
            <a:endParaRPr lang="en-US" altLang="zh-CN" sz="1600" b="1">
              <a:solidFill>
                <a:srgbClr val="59595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endParaRPr lang="en-US" altLang="zh-CN" sz="1600" b="1">
              <a:solidFill>
                <a:srgbClr val="595959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Calibri" panose="020F0502020204030204" charset="0"/>
              <a:sym typeface="方正姚体" panose="02010601030101010101" pitchFamily="2" charset="-122"/>
            </a:endParaRPr>
          </a:p>
          <a:p>
            <a:endParaRPr lang="zh-CN" altLang="en-US" sz="1200">
              <a:solidFill>
                <a:srgbClr val="FCFCFC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5392" name="文本框 34"/>
          <p:cNvSpPr>
            <a:spLocks noChangeArrowheads="1"/>
          </p:cNvSpPr>
          <p:nvPr/>
        </p:nvSpPr>
        <p:spPr bwMode="auto">
          <a:xfrm>
            <a:off x="8704580" y="3717290"/>
            <a:ext cx="3249930" cy="204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16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以专业知识学习为重点，适当</a:t>
            </a:r>
            <a:endParaRPr lang="en-US" altLang="zh-CN" sz="1600" b="1">
              <a:solidFill>
                <a:srgbClr val="59595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r>
              <a:rPr lang="en-US" altLang="zh-CN" sz="16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做一些兼职或者实习，钻研一些</a:t>
            </a:r>
            <a:endParaRPr lang="en-US" altLang="zh-CN" sz="1600" b="1">
              <a:solidFill>
                <a:srgbClr val="59595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r>
              <a:rPr lang="en-US" altLang="zh-CN" sz="16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专业方面的比较高深的知识，参</a:t>
            </a:r>
            <a:endParaRPr lang="en-US" altLang="zh-CN" sz="1600" b="1">
              <a:solidFill>
                <a:srgbClr val="59595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r>
              <a:rPr lang="en-US" altLang="zh-CN" sz="16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加一些学术性竞赛，不断提高自</a:t>
            </a:r>
            <a:endParaRPr lang="en-US" altLang="zh-CN" sz="1600" b="1">
              <a:solidFill>
                <a:srgbClr val="59595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r>
              <a:rPr lang="en-US" altLang="zh-CN" sz="1600" b="1">
                <a:solidFill>
                  <a:srgbClr val="595959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己的专业能力和夯实自己的基础。</a:t>
            </a:r>
            <a:endParaRPr lang="en-US" altLang="zh-CN" sz="1600" b="1">
              <a:solidFill>
                <a:srgbClr val="59595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endParaRPr lang="en-US" altLang="zh-CN" b="1">
              <a:solidFill>
                <a:srgbClr val="595959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endParaRPr lang="en-US" altLang="zh-CN" b="1">
              <a:solidFill>
                <a:srgbClr val="595959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Calibri" panose="020F0502020204030204" charset="0"/>
              <a:sym typeface="方正姚体" panose="02010601030101010101" pitchFamily="2" charset="-122"/>
            </a:endParaRPr>
          </a:p>
          <a:p>
            <a:endParaRPr lang="zh-CN" altLang="en-US" sz="1200">
              <a:solidFill>
                <a:srgbClr val="FCFCFC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395EEB0-5B0B-473C-AB59-C853D713E3B3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7" grpId="0"/>
      <p:bldP spid="15390" grpId="0"/>
      <p:bldP spid="15386" grpId="0"/>
      <p:bldP spid="15392" grpId="0"/>
      <p:bldP spid="15385" grpId="0"/>
      <p:bldP spid="15389" grpId="0"/>
      <p:bldP spid="15384" grpId="0"/>
      <p:bldP spid="153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4167505" y="854710"/>
            <a:ext cx="3985260" cy="2961640"/>
            <a:chOff x="941560" y="3612332"/>
            <a:chExt cx="1403287" cy="1403287"/>
          </a:xfrm>
        </p:grpSpPr>
        <p:sp>
          <p:nvSpPr>
            <p:cNvPr id="8" name="任意多边形 7"/>
            <p:cNvSpPr/>
            <p:nvPr>
              <p:custDataLst>
                <p:tags r:id="rId2"/>
              </p:custDataLst>
            </p:nvPr>
          </p:nvSpPr>
          <p:spPr>
            <a:xfrm>
              <a:off x="941560" y="3612332"/>
              <a:ext cx="736961" cy="1403287"/>
            </a:xfrm>
            <a:custGeom>
              <a:avLst/>
              <a:gdLst>
                <a:gd name="connsiteX0" fmla="*/ 701644 w 736961"/>
                <a:gd name="connsiteY0" fmla="*/ 0 h 1403287"/>
                <a:gd name="connsiteX1" fmla="*/ 736961 w 736961"/>
                <a:gd name="connsiteY1" fmla="*/ 35317 h 1403287"/>
                <a:gd name="connsiteX2" fmla="*/ 70634 w 736961"/>
                <a:gd name="connsiteY2" fmla="*/ 701644 h 1403287"/>
                <a:gd name="connsiteX3" fmla="*/ 736961 w 736961"/>
                <a:gd name="connsiteY3" fmla="*/ 1367970 h 1403287"/>
                <a:gd name="connsiteX4" fmla="*/ 701644 w 736961"/>
                <a:gd name="connsiteY4" fmla="*/ 1403287 h 1403287"/>
                <a:gd name="connsiteX5" fmla="*/ 0 w 736961"/>
                <a:gd name="connsiteY5" fmla="*/ 701644 h 1403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961" h="1403287">
                  <a:moveTo>
                    <a:pt x="701644" y="0"/>
                  </a:moveTo>
                  <a:lnTo>
                    <a:pt x="736961" y="35317"/>
                  </a:lnTo>
                  <a:lnTo>
                    <a:pt x="70634" y="701644"/>
                  </a:lnTo>
                  <a:lnTo>
                    <a:pt x="736961" y="1367970"/>
                  </a:lnTo>
                  <a:lnTo>
                    <a:pt x="701644" y="1403287"/>
                  </a:lnTo>
                  <a:lnTo>
                    <a:pt x="0" y="701644"/>
                  </a:lnTo>
                  <a:close/>
                </a:path>
              </a:pathLst>
            </a:custGeom>
            <a:solidFill>
              <a:schemeClr val="accent1"/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just">
                <a:lnSpc>
                  <a:spcPct val="130000"/>
                </a:lnSpc>
              </a:pPr>
              <a:endParaRPr lang="zh-CN" altLang="en-US" dirty="0" err="1">
                <a:solidFill>
                  <a:schemeClr val="bg1"/>
                </a:solidFill>
              </a:endParaRPr>
            </a:p>
          </p:txBody>
        </p:sp>
        <p:sp>
          <p:nvSpPr>
            <p:cNvPr id="4" name="菱形 3"/>
            <p:cNvSpPr/>
            <p:nvPr>
              <p:custDataLst>
                <p:tags r:id="rId3"/>
              </p:custDataLst>
            </p:nvPr>
          </p:nvSpPr>
          <p:spPr>
            <a:xfrm>
              <a:off x="1032094" y="3657599"/>
              <a:ext cx="1312753" cy="1312753"/>
            </a:xfrm>
            <a:prstGeom prst="diamond">
              <a:avLst/>
            </a:prstGeom>
            <a:solidFill>
              <a:schemeClr val="accent1"/>
            </a:solidFill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normAutofit fontScale="25000"/>
            </a:bodyPr>
            <a:lstStyle/>
            <a:p>
              <a:pPr algn="just">
                <a:lnSpc>
                  <a:spcPct val="110000"/>
                </a:lnSpc>
              </a:pPr>
              <a:r>
                <a:rPr lang="zh-CN" altLang="en-US" sz="13800" dirty="0">
                  <a:solidFill>
                    <a:schemeClr val="bg1"/>
                  </a:solidFill>
                  <a:latin typeface="+mj-lt"/>
                  <a:ea typeface="+mj-ea"/>
                  <a:cs typeface="+mj-cs"/>
                  <a:sym typeface="+mn-ea"/>
                </a:rPr>
                <a:t>备用方案及调整</a:t>
              </a:r>
              <a:endParaRPr lang="zh-CN" altLang="en-US" sz="138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n-ea"/>
              </a:endParaRPr>
            </a:p>
            <a:p>
              <a:pPr algn="just">
                <a:lnSpc>
                  <a:spcPct val="110000"/>
                </a:lnSpc>
              </a:pPr>
              <a:endParaRPr lang="en-US" altLang="zh-CN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4167505" y="4151630"/>
            <a:ext cx="4262755" cy="2204720"/>
          </a:xfrm>
          <a:prstGeom prst="rect">
            <a:avLst/>
          </a:prstGeom>
        </p:spPr>
        <p:txBody>
          <a:bodyPr wrap="square" anchor="t" anchorCtr="0"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kern="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第二道路</a:t>
            </a:r>
            <a:r>
              <a:rPr lang="en-US" altLang="zh-CN" sz="3600" kern="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:</a:t>
            </a:r>
            <a:r>
              <a:rPr lang="zh-CN" altLang="en-US" sz="3600" kern="0" dirty="0">
                <a:solidFill>
                  <a:schemeClr val="accent4">
                    <a:lumMod val="50000"/>
                    <a:lumOff val="50000"/>
                  </a:schemeClr>
                </a:solidFill>
              </a:rPr>
              <a:t>从商创业</a:t>
            </a:r>
            <a:endParaRPr lang="zh-CN" altLang="en-US" sz="3600" kern="0" dirty="0">
              <a:solidFill>
                <a:schemeClr val="accent4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395EEB0-5B0B-473C-AB59-C853D713E3B3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custDataLst>
      <p:tags r:id="rId5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感谢观看</a:t>
            </a:r>
            <a:endParaRPr lang="en-US" altLang="zh-CN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395EEB0-5B0B-473C-AB59-C853D713E3B3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任意多边形 19"/>
          <p:cNvSpPr>
            <a:spLocks noChangeArrowheads="1"/>
          </p:cNvSpPr>
          <p:nvPr/>
        </p:nvSpPr>
        <p:spPr bwMode="auto">
          <a:xfrm>
            <a:off x="0" y="1574800"/>
            <a:ext cx="4670425" cy="889000"/>
          </a:xfrm>
          <a:custGeom>
            <a:avLst/>
            <a:gdLst>
              <a:gd name="T0" fmla="*/ 0 w 4639235"/>
              <a:gd name="T1" fmla="*/ 0 h 1086405"/>
              <a:gd name="T2" fmla="*/ 4259949 w 4639235"/>
              <a:gd name="T3" fmla="*/ 0 h 1086405"/>
              <a:gd name="T4" fmla="*/ 4639235 w 4639235"/>
              <a:gd name="T5" fmla="*/ 379286 h 1086405"/>
              <a:gd name="T6" fmla="*/ 4639235 w 4639235"/>
              <a:gd name="T7" fmla="*/ 1086405 h 1086405"/>
              <a:gd name="T8" fmla="*/ 0 w 4639235"/>
              <a:gd name="T9" fmla="*/ 1086405 h 1086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39235"/>
              <a:gd name="T16" fmla="*/ 0 h 1086405"/>
              <a:gd name="T17" fmla="*/ 4639235 w 4639235"/>
              <a:gd name="T18" fmla="*/ 1086405 h 10864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39235" h="1086405">
                <a:moveTo>
                  <a:pt x="0" y="0"/>
                </a:moveTo>
                <a:lnTo>
                  <a:pt x="4259949" y="0"/>
                </a:lnTo>
                <a:cubicBezTo>
                  <a:pt x="4469423" y="0"/>
                  <a:pt x="4639235" y="169812"/>
                  <a:pt x="4639235" y="379286"/>
                </a:cubicBezTo>
                <a:lnTo>
                  <a:pt x="4639235" y="1086405"/>
                </a:lnTo>
                <a:lnTo>
                  <a:pt x="0" y="1086405"/>
                </a:lnTo>
                <a:close/>
              </a:path>
            </a:pathLst>
          </a:custGeom>
          <a:solidFill>
            <a:srgbClr val="83B34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4" name="任意多边形 20"/>
          <p:cNvSpPr>
            <a:spLocks noChangeArrowheads="1"/>
          </p:cNvSpPr>
          <p:nvPr/>
        </p:nvSpPr>
        <p:spPr bwMode="auto">
          <a:xfrm>
            <a:off x="0" y="3354388"/>
            <a:ext cx="4670425" cy="889000"/>
          </a:xfrm>
          <a:custGeom>
            <a:avLst/>
            <a:gdLst>
              <a:gd name="T0" fmla="*/ 0 w 4639235"/>
              <a:gd name="T1" fmla="*/ 0 h 1086407"/>
              <a:gd name="T2" fmla="*/ 4639235 w 4639235"/>
              <a:gd name="T3" fmla="*/ 0 h 1086407"/>
              <a:gd name="T4" fmla="*/ 4639235 w 4639235"/>
              <a:gd name="T5" fmla="*/ 1086407 h 1086407"/>
              <a:gd name="T6" fmla="*/ 0 w 4639235"/>
              <a:gd name="T7" fmla="*/ 1086407 h 1086407"/>
              <a:gd name="T8" fmla="*/ 0 60000 65536"/>
              <a:gd name="T9" fmla="*/ 0 60000 65536"/>
              <a:gd name="T10" fmla="*/ 0 60000 65536"/>
              <a:gd name="T11" fmla="*/ 0 60000 65536"/>
              <a:gd name="T12" fmla="*/ 0 w 4639235"/>
              <a:gd name="T13" fmla="*/ 0 h 1086407"/>
              <a:gd name="T14" fmla="*/ 4639235 w 4639235"/>
              <a:gd name="T15" fmla="*/ 1086407 h 10864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39235" h="1086407">
                <a:moveTo>
                  <a:pt x="0" y="0"/>
                </a:moveTo>
                <a:lnTo>
                  <a:pt x="4639235" y="0"/>
                </a:lnTo>
                <a:lnTo>
                  <a:pt x="4639235" y="1086407"/>
                </a:lnTo>
                <a:lnTo>
                  <a:pt x="0" y="1086407"/>
                </a:lnTo>
                <a:close/>
              </a:path>
            </a:pathLst>
          </a:custGeom>
          <a:solidFill>
            <a:srgbClr val="DA609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5" name="任意多边形 21"/>
          <p:cNvSpPr>
            <a:spLocks noChangeArrowheads="1"/>
          </p:cNvSpPr>
          <p:nvPr/>
        </p:nvSpPr>
        <p:spPr bwMode="auto">
          <a:xfrm>
            <a:off x="0" y="4243388"/>
            <a:ext cx="4670425" cy="889000"/>
          </a:xfrm>
          <a:custGeom>
            <a:avLst/>
            <a:gdLst>
              <a:gd name="T0" fmla="*/ 0 w 4639235"/>
              <a:gd name="T1" fmla="*/ 0 h 1086407"/>
              <a:gd name="T2" fmla="*/ 4639235 w 4639235"/>
              <a:gd name="T3" fmla="*/ 0 h 1086407"/>
              <a:gd name="T4" fmla="*/ 4639235 w 4639235"/>
              <a:gd name="T5" fmla="*/ 1086407 h 1086407"/>
              <a:gd name="T6" fmla="*/ 0 w 4639235"/>
              <a:gd name="T7" fmla="*/ 1086407 h 1086407"/>
              <a:gd name="T8" fmla="*/ 0 60000 65536"/>
              <a:gd name="T9" fmla="*/ 0 60000 65536"/>
              <a:gd name="T10" fmla="*/ 0 60000 65536"/>
              <a:gd name="T11" fmla="*/ 0 60000 65536"/>
              <a:gd name="T12" fmla="*/ 0 w 4639235"/>
              <a:gd name="T13" fmla="*/ 0 h 1086407"/>
              <a:gd name="T14" fmla="*/ 4639235 w 4639235"/>
              <a:gd name="T15" fmla="*/ 1086407 h 10864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39235" h="1086407">
                <a:moveTo>
                  <a:pt x="0" y="0"/>
                </a:moveTo>
                <a:lnTo>
                  <a:pt x="4639235" y="0"/>
                </a:lnTo>
                <a:lnTo>
                  <a:pt x="4639235" y="1086407"/>
                </a:lnTo>
                <a:lnTo>
                  <a:pt x="0" y="1086407"/>
                </a:lnTo>
                <a:close/>
              </a:path>
            </a:pathLst>
          </a:custGeom>
          <a:solidFill>
            <a:srgbClr val="0EC7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6" name="任意多边形 22"/>
          <p:cNvSpPr>
            <a:spLocks noChangeArrowheads="1"/>
          </p:cNvSpPr>
          <p:nvPr/>
        </p:nvSpPr>
        <p:spPr bwMode="auto">
          <a:xfrm>
            <a:off x="0" y="5132388"/>
            <a:ext cx="4670425" cy="889000"/>
          </a:xfrm>
          <a:custGeom>
            <a:avLst/>
            <a:gdLst>
              <a:gd name="T0" fmla="*/ 0 w 4639235"/>
              <a:gd name="T1" fmla="*/ 0 h 1086407"/>
              <a:gd name="T2" fmla="*/ 4639235 w 4639235"/>
              <a:gd name="T3" fmla="*/ 0 h 1086407"/>
              <a:gd name="T4" fmla="*/ 4639235 w 4639235"/>
              <a:gd name="T5" fmla="*/ 707122 h 1086407"/>
              <a:gd name="T6" fmla="*/ 4336389 w 4639235"/>
              <a:gd name="T7" fmla="*/ 1078702 h 1086407"/>
              <a:gd name="T8" fmla="*/ 4259959 w 4639235"/>
              <a:gd name="T9" fmla="*/ 1086407 h 1086407"/>
              <a:gd name="T10" fmla="*/ 0 w 4639235"/>
              <a:gd name="T11" fmla="*/ 1086407 h 108640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39235"/>
              <a:gd name="T19" fmla="*/ 0 h 1086407"/>
              <a:gd name="T20" fmla="*/ 4639235 w 4639235"/>
              <a:gd name="T21" fmla="*/ 1086407 h 108640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39235" h="1086407">
                <a:moveTo>
                  <a:pt x="0" y="0"/>
                </a:moveTo>
                <a:lnTo>
                  <a:pt x="4639235" y="0"/>
                </a:lnTo>
                <a:lnTo>
                  <a:pt x="4639235" y="707122"/>
                </a:lnTo>
                <a:cubicBezTo>
                  <a:pt x="4639235" y="890412"/>
                  <a:pt x="4509223" y="1043336"/>
                  <a:pt x="4336389" y="1078702"/>
                </a:cubicBezTo>
                <a:lnTo>
                  <a:pt x="4259959" y="1086407"/>
                </a:lnTo>
                <a:lnTo>
                  <a:pt x="0" y="1086407"/>
                </a:lnTo>
                <a:close/>
              </a:path>
            </a:pathLst>
          </a:custGeom>
          <a:solidFill>
            <a:srgbClr val="7EABF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7" name="矩形 24"/>
          <p:cNvSpPr>
            <a:spLocks noChangeArrowheads="1"/>
          </p:cNvSpPr>
          <p:nvPr/>
        </p:nvSpPr>
        <p:spPr bwMode="auto">
          <a:xfrm>
            <a:off x="0" y="1574800"/>
            <a:ext cx="1055688" cy="889000"/>
          </a:xfrm>
          <a:prstGeom prst="rect">
            <a:avLst/>
          </a:prstGeom>
          <a:solidFill>
            <a:srgbClr val="9BC36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8" name="矩形 25"/>
          <p:cNvSpPr>
            <a:spLocks noChangeArrowheads="1"/>
          </p:cNvSpPr>
          <p:nvPr/>
        </p:nvSpPr>
        <p:spPr bwMode="auto">
          <a:xfrm>
            <a:off x="0" y="3354388"/>
            <a:ext cx="1055688" cy="889000"/>
          </a:xfrm>
          <a:prstGeom prst="rect">
            <a:avLst/>
          </a:prstGeom>
          <a:solidFill>
            <a:srgbClr val="E17BA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09" name="矩形 26"/>
          <p:cNvSpPr>
            <a:spLocks noChangeArrowheads="1"/>
          </p:cNvSpPr>
          <p:nvPr/>
        </p:nvSpPr>
        <p:spPr bwMode="auto">
          <a:xfrm>
            <a:off x="0" y="4243388"/>
            <a:ext cx="1055688" cy="889000"/>
          </a:xfrm>
          <a:prstGeom prst="rect">
            <a:avLst/>
          </a:prstGeom>
          <a:solidFill>
            <a:srgbClr val="10E1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0" name="矩形 27"/>
          <p:cNvSpPr>
            <a:spLocks noChangeArrowheads="1"/>
          </p:cNvSpPr>
          <p:nvPr/>
        </p:nvSpPr>
        <p:spPr bwMode="auto">
          <a:xfrm>
            <a:off x="0" y="5132388"/>
            <a:ext cx="1055688" cy="889000"/>
          </a:xfrm>
          <a:prstGeom prst="rect">
            <a:avLst/>
          </a:prstGeom>
          <a:solidFill>
            <a:srgbClr val="9CBEF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1" name="任意多边形 48"/>
          <p:cNvSpPr>
            <a:spLocks noChangeArrowheads="1"/>
          </p:cNvSpPr>
          <p:nvPr/>
        </p:nvSpPr>
        <p:spPr bwMode="auto">
          <a:xfrm>
            <a:off x="0" y="2465388"/>
            <a:ext cx="4670425" cy="889000"/>
          </a:xfrm>
          <a:custGeom>
            <a:avLst/>
            <a:gdLst>
              <a:gd name="T0" fmla="*/ 0 w 4639235"/>
              <a:gd name="T1" fmla="*/ 0 h 1086407"/>
              <a:gd name="T2" fmla="*/ 4639235 w 4639235"/>
              <a:gd name="T3" fmla="*/ 0 h 1086407"/>
              <a:gd name="T4" fmla="*/ 4639235 w 4639235"/>
              <a:gd name="T5" fmla="*/ 1086407 h 1086407"/>
              <a:gd name="T6" fmla="*/ 0 w 4639235"/>
              <a:gd name="T7" fmla="*/ 1086407 h 1086407"/>
              <a:gd name="T8" fmla="*/ 0 60000 65536"/>
              <a:gd name="T9" fmla="*/ 0 60000 65536"/>
              <a:gd name="T10" fmla="*/ 0 60000 65536"/>
              <a:gd name="T11" fmla="*/ 0 60000 65536"/>
              <a:gd name="T12" fmla="*/ 0 w 4639235"/>
              <a:gd name="T13" fmla="*/ 0 h 1086407"/>
              <a:gd name="T14" fmla="*/ 4639235 w 4639235"/>
              <a:gd name="T15" fmla="*/ 1086407 h 10864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639235" h="1086407">
                <a:moveTo>
                  <a:pt x="0" y="0"/>
                </a:moveTo>
                <a:lnTo>
                  <a:pt x="4639235" y="0"/>
                </a:lnTo>
                <a:lnTo>
                  <a:pt x="4639235" y="1086407"/>
                </a:lnTo>
                <a:lnTo>
                  <a:pt x="0" y="1086407"/>
                </a:lnTo>
                <a:close/>
              </a:path>
            </a:pathLst>
          </a:custGeom>
          <a:solidFill>
            <a:srgbClr val="FEBC3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12" name="矩形 49"/>
          <p:cNvSpPr>
            <a:spLocks noChangeArrowheads="1"/>
          </p:cNvSpPr>
          <p:nvPr/>
        </p:nvSpPr>
        <p:spPr bwMode="auto">
          <a:xfrm>
            <a:off x="0" y="2465388"/>
            <a:ext cx="1055688" cy="889000"/>
          </a:xfrm>
          <a:prstGeom prst="rect">
            <a:avLst/>
          </a:prstGeom>
          <a:solidFill>
            <a:srgbClr val="FECC5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113" name="组合 61"/>
          <p:cNvGrpSpPr/>
          <p:nvPr/>
        </p:nvGrpSpPr>
        <p:grpSpPr bwMode="auto">
          <a:xfrm>
            <a:off x="288925" y="3638550"/>
            <a:ext cx="504825" cy="384175"/>
            <a:chOff x="0" y="0"/>
            <a:chExt cx="509646" cy="387231"/>
          </a:xfrm>
        </p:grpSpPr>
        <p:sp>
          <p:nvSpPr>
            <p:cNvPr id="4114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4115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4116" name="组合 64"/>
          <p:cNvGrpSpPr/>
          <p:nvPr/>
        </p:nvGrpSpPr>
        <p:grpSpPr bwMode="auto">
          <a:xfrm>
            <a:off x="344488" y="1841500"/>
            <a:ext cx="404812" cy="387350"/>
            <a:chOff x="0" y="0"/>
            <a:chExt cx="2438400" cy="2332038"/>
          </a:xfrm>
        </p:grpSpPr>
        <p:sp>
          <p:nvSpPr>
            <p:cNvPr id="4117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4118" name="任意多边形 66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4119" name="组合 67"/>
          <p:cNvGrpSpPr/>
          <p:nvPr/>
        </p:nvGrpSpPr>
        <p:grpSpPr bwMode="auto">
          <a:xfrm>
            <a:off x="365125" y="4438650"/>
            <a:ext cx="355600" cy="457200"/>
            <a:chOff x="0" y="0"/>
            <a:chExt cx="563562" cy="720725"/>
          </a:xfrm>
        </p:grpSpPr>
        <p:sp>
          <p:nvSpPr>
            <p:cNvPr id="4120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4121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4122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4123" name="组合 71"/>
          <p:cNvGrpSpPr/>
          <p:nvPr/>
        </p:nvGrpSpPr>
        <p:grpSpPr bwMode="auto">
          <a:xfrm>
            <a:off x="344488" y="5370513"/>
            <a:ext cx="395287" cy="441325"/>
            <a:chOff x="0" y="0"/>
            <a:chExt cx="402656" cy="450303"/>
          </a:xfrm>
        </p:grpSpPr>
        <p:sp>
          <p:nvSpPr>
            <p:cNvPr id="4124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4125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4126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4127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4128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4129" name="文本框 77"/>
          <p:cNvSpPr>
            <a:spLocks noChangeArrowheads="1"/>
          </p:cNvSpPr>
          <p:nvPr/>
        </p:nvSpPr>
        <p:spPr bwMode="auto">
          <a:xfrm>
            <a:off x="1363028" y="1760220"/>
            <a:ext cx="169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WHO I AM ?</a:t>
            </a:r>
            <a:endParaRPr lang="en-US" sz="24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4130" name="文本框 78"/>
          <p:cNvSpPr>
            <a:spLocks noChangeArrowheads="1"/>
          </p:cNvSpPr>
          <p:nvPr/>
        </p:nvSpPr>
        <p:spPr bwMode="auto">
          <a:xfrm>
            <a:off x="1363345" y="2649220"/>
            <a:ext cx="207454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ENVIRONMENT</a:t>
            </a:r>
            <a:endParaRPr lang="en-US" altLang="zh-CN" sz="24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4131" name="文本框 79"/>
          <p:cNvSpPr>
            <a:spLocks noChangeArrowheads="1"/>
          </p:cNvSpPr>
          <p:nvPr/>
        </p:nvSpPr>
        <p:spPr bwMode="auto">
          <a:xfrm>
            <a:off x="1363028" y="3508693"/>
            <a:ext cx="233870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Career orientation</a:t>
            </a:r>
            <a:endParaRPr lang="en-US" altLang="zh-CN" sz="24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4132" name="文本框 80"/>
          <p:cNvSpPr>
            <a:spLocks noChangeArrowheads="1"/>
          </p:cNvSpPr>
          <p:nvPr/>
        </p:nvSpPr>
        <p:spPr bwMode="auto">
          <a:xfrm>
            <a:off x="1363345" y="4512310"/>
            <a:ext cx="94996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Action</a:t>
            </a:r>
            <a:endParaRPr lang="en-US" sz="2400" b="1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4133" name="文本框 81"/>
          <p:cNvSpPr>
            <a:spLocks noChangeArrowheads="1"/>
          </p:cNvSpPr>
          <p:nvPr/>
        </p:nvSpPr>
        <p:spPr bwMode="auto">
          <a:xfrm>
            <a:off x="1363028" y="5354955"/>
            <a:ext cx="156337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EFEFE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Adjustment</a:t>
            </a:r>
            <a:endParaRPr lang="en-US" altLang="zh-CN" sz="2400" b="1">
              <a:solidFill>
                <a:srgbClr val="FEFEFE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4134" name="组合 82"/>
          <p:cNvGrpSpPr/>
          <p:nvPr/>
        </p:nvGrpSpPr>
        <p:grpSpPr bwMode="auto">
          <a:xfrm>
            <a:off x="371475" y="2660650"/>
            <a:ext cx="438150" cy="473075"/>
            <a:chOff x="0" y="0"/>
            <a:chExt cx="466184" cy="501686"/>
          </a:xfrm>
        </p:grpSpPr>
        <p:sp>
          <p:nvSpPr>
            <p:cNvPr id="4135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4136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4137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4138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4139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4140" name="任意多边形 88"/>
          <p:cNvSpPr>
            <a:spLocks noChangeArrowheads="1"/>
          </p:cNvSpPr>
          <p:nvPr/>
        </p:nvSpPr>
        <p:spPr bwMode="auto">
          <a:xfrm flipH="1">
            <a:off x="5397500" y="1574800"/>
            <a:ext cx="6794500" cy="4446588"/>
          </a:xfrm>
          <a:custGeom>
            <a:avLst/>
            <a:gdLst>
              <a:gd name="T0" fmla="*/ 4259949 w 6795247"/>
              <a:gd name="T1" fmla="*/ 0 h 4345628"/>
              <a:gd name="T2" fmla="*/ 0 w 6795247"/>
              <a:gd name="T3" fmla="*/ 0 h 4345628"/>
              <a:gd name="T4" fmla="*/ 0 w 6795247"/>
              <a:gd name="T5" fmla="*/ 4345627 h 4345628"/>
              <a:gd name="T6" fmla="*/ 2156012 w 6795247"/>
              <a:gd name="T7" fmla="*/ 4345627 h 4345628"/>
              <a:gd name="T8" fmla="*/ 2156012 w 6795247"/>
              <a:gd name="T9" fmla="*/ 4345628 h 4345628"/>
              <a:gd name="T10" fmla="*/ 6415961 w 6795247"/>
              <a:gd name="T11" fmla="*/ 4345628 h 4345628"/>
              <a:gd name="T12" fmla="*/ 6795247 w 6795247"/>
              <a:gd name="T13" fmla="*/ 3966342 h 4345628"/>
              <a:gd name="T14" fmla="*/ 6795247 w 6795247"/>
              <a:gd name="T15" fmla="*/ 379287 h 4345628"/>
              <a:gd name="T16" fmla="*/ 6415961 w 6795247"/>
              <a:gd name="T17" fmla="*/ 1 h 4345628"/>
              <a:gd name="T18" fmla="*/ 4259959 w 6795247"/>
              <a:gd name="T19" fmla="*/ 1 h 434562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795247"/>
              <a:gd name="T31" fmla="*/ 0 h 4345628"/>
              <a:gd name="T32" fmla="*/ 6795247 w 6795247"/>
              <a:gd name="T33" fmla="*/ 4345628 h 434562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795247" h="4345628">
                <a:moveTo>
                  <a:pt x="4259949" y="0"/>
                </a:moveTo>
                <a:lnTo>
                  <a:pt x="0" y="0"/>
                </a:lnTo>
                <a:lnTo>
                  <a:pt x="0" y="4345627"/>
                </a:lnTo>
                <a:lnTo>
                  <a:pt x="2156012" y="4345627"/>
                </a:lnTo>
                <a:lnTo>
                  <a:pt x="2156012" y="4345628"/>
                </a:lnTo>
                <a:lnTo>
                  <a:pt x="6415961" y="4345628"/>
                </a:lnTo>
                <a:cubicBezTo>
                  <a:pt x="6625435" y="4345628"/>
                  <a:pt x="6795247" y="4175816"/>
                  <a:pt x="6795247" y="3966342"/>
                </a:cubicBezTo>
                <a:lnTo>
                  <a:pt x="6795247" y="379287"/>
                </a:lnTo>
                <a:cubicBezTo>
                  <a:pt x="6795247" y="169813"/>
                  <a:pt x="6625435" y="1"/>
                  <a:pt x="6415961" y="1"/>
                </a:cubicBezTo>
                <a:lnTo>
                  <a:pt x="4259959" y="1"/>
                </a:lnTo>
                <a:close/>
              </a:path>
            </a:pathLst>
          </a:cu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141" name="文本框 89"/>
          <p:cNvSpPr>
            <a:spLocks noChangeArrowheads="1"/>
          </p:cNvSpPr>
          <p:nvPr/>
        </p:nvSpPr>
        <p:spPr bwMode="auto">
          <a:xfrm>
            <a:off x="7327900" y="1836738"/>
            <a:ext cx="3330575" cy="101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>
                <a:solidFill>
                  <a:srgbClr val="3F3F3F"/>
                </a:solidFill>
                <a:latin typeface="Impact" panose="020B0806030902050204" pitchFamily="34" charset="0"/>
                <a:ea typeface="方正姚体" panose="02010601030101010101" pitchFamily="2" charset="-122"/>
                <a:sym typeface="Impact" panose="020B0806030902050204" pitchFamily="34" charset="0"/>
              </a:rPr>
              <a:t>CONCENTS</a:t>
            </a:r>
            <a:endParaRPr lang="zh-CN" altLang="en-US" sz="6000">
              <a:solidFill>
                <a:srgbClr val="3F3F3F"/>
              </a:solidFill>
              <a:latin typeface="Impact" panose="020B0806030902050204" pitchFamily="34" charset="0"/>
              <a:ea typeface="方正姚体" panose="02010601030101010101" pitchFamily="2" charset="-122"/>
              <a:sym typeface="Impact" panose="020B080603090205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395EEB0-5B0B-473C-AB59-C853D713E3B3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9" grpId="0"/>
      <p:bldP spid="4130" grpId="0"/>
      <p:bldP spid="4131" grpId="0"/>
      <p:bldP spid="4132" grpId="0"/>
      <p:bldP spid="41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Line 6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5977527" y="2754881"/>
            <a:ext cx="5160335" cy="1799865"/>
          </a:xfrm>
          <a:prstGeom prst="line">
            <a:avLst/>
          </a:prstGeom>
          <a:noFill/>
          <a:ln w="9525" cmpd="sng">
            <a:solidFill>
              <a:srgbClr val="713E1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rmAutofit/>
          </a:bodyPr>
          <a:lstStyle/>
          <a:p>
            <a:endParaRPr lang="zh-CN" altLang="en-US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5487670" y="4239895"/>
            <a:ext cx="4425950" cy="2117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170" tIns="46990" rIns="90170" bIns="46990" numCol="1" anchor="t" anchorCtr="0" compatLnSpc="1">
            <a:normAutofit/>
          </a:bodyPr>
          <a:lstStyle>
            <a:defPPr>
              <a:defRPr lang="zh-CN"/>
            </a:defPPr>
            <a:lvl1pPr marL="3175" indent="-3175" algn="just" eaLnBrk="1" hangingPunct="1">
              <a:lnSpc>
                <a:spcPct val="130000"/>
              </a:lnSpc>
              <a:spcBef>
                <a:spcPct val="20000"/>
              </a:spcBef>
              <a:buFontTx/>
              <a:buNone/>
              <a:defRPr>
                <a:latin typeface="+mn-lt"/>
                <a:ea typeface="+mn-ea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713E1F"/>
                </a:solidFill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713E1F"/>
                </a:solidFill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713E1F"/>
                </a:solidFill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713E1F"/>
                </a:solidFill>
                <a:ea typeface="黑体" panose="02010609060101010101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7158355" y="1074420"/>
            <a:ext cx="442849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 lnSpcReduction="20000"/>
          </a:bodyPr>
          <a:lstStyle>
            <a:defPPr>
              <a:defRPr lang="zh-CN"/>
            </a:defPPr>
            <a:lvl1pPr marL="15875" indent="-15875" algn="just" eaLnBrk="1" hangingPunct="1">
              <a:lnSpc>
                <a:spcPct val="130000"/>
              </a:lnSpc>
              <a:spcBef>
                <a:spcPct val="20000"/>
              </a:spcBef>
              <a:buFontTx/>
              <a:buNone/>
              <a:defRPr>
                <a:latin typeface="+mn-lt"/>
                <a:ea typeface="+mn-ea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713E1F"/>
                </a:solidFill>
                <a:ea typeface="黑体" panose="02010609060101010101" charset="-122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713E1F"/>
                </a:solidFill>
                <a:ea typeface="黑体" panose="02010609060101010101" charset="-122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713E1F"/>
                </a:solidFill>
                <a:ea typeface="黑体" panose="02010609060101010101" charset="-122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713E1F"/>
                </a:solidFill>
                <a:ea typeface="黑体" panose="02010609060101010101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  <a:ea typeface="+mn-ea"/>
              </a:defRPr>
            </a:lvl9pPr>
          </a:lstStyle>
          <a:p>
            <a:r>
              <a:rPr lang="zh-CN" altLang="en-US" dirty="0"/>
              <a:t>姓名</a:t>
            </a:r>
            <a:r>
              <a:rPr lang="en-US" altLang="zh-CN" dirty="0"/>
              <a:t>:</a:t>
            </a:r>
            <a:r>
              <a:rPr lang="zh-CN" altLang="en-US" dirty="0"/>
              <a:t>陈煜丽</a:t>
            </a:r>
            <a:endParaRPr lang="zh-CN" altLang="en-US" dirty="0"/>
          </a:p>
          <a:p>
            <a:r>
              <a:rPr lang="zh-CN" altLang="en-US" dirty="0"/>
              <a:t>性别</a:t>
            </a:r>
            <a:r>
              <a:rPr lang="en-US" altLang="zh-CN" dirty="0"/>
              <a:t>:</a:t>
            </a:r>
            <a:r>
              <a:rPr lang="zh-CN" altLang="en-US" dirty="0"/>
              <a:t>女</a:t>
            </a:r>
            <a:endParaRPr lang="zh-CN" altLang="en-US" dirty="0"/>
          </a:p>
          <a:p>
            <a:r>
              <a:rPr lang="zh-CN" altLang="en-US" dirty="0"/>
              <a:t>年龄</a:t>
            </a:r>
            <a:r>
              <a:rPr lang="en-US" altLang="zh-CN" dirty="0"/>
              <a:t>:19</a:t>
            </a:r>
            <a:endParaRPr lang="en-US" altLang="zh-CN" dirty="0"/>
          </a:p>
          <a:p>
            <a:r>
              <a:rPr lang="zh-CN" altLang="en-US" dirty="0">
                <a:sym typeface="+mn-ea"/>
              </a:rPr>
              <a:t>专业</a:t>
            </a:r>
            <a:r>
              <a:rPr lang="en-US" altLang="zh-CN" dirty="0">
                <a:sym typeface="+mn-ea"/>
              </a:rPr>
              <a:t>(</a:t>
            </a:r>
            <a:r>
              <a:rPr lang="zh-CN" altLang="en-US" dirty="0">
                <a:sym typeface="+mn-ea"/>
              </a:rPr>
              <a:t>大二</a:t>
            </a:r>
            <a:r>
              <a:rPr lang="en-US" altLang="zh-CN" dirty="0">
                <a:sym typeface="+mn-ea"/>
              </a:rPr>
              <a:t>):</a:t>
            </a:r>
            <a:r>
              <a:rPr lang="zh-CN" altLang="en-US" dirty="0">
                <a:sym typeface="+mn-ea"/>
              </a:rPr>
              <a:t>网络工程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班级</a:t>
            </a:r>
            <a:r>
              <a:rPr lang="en-US" altLang="zh-CN" dirty="0">
                <a:sym typeface="+mn-ea"/>
              </a:rPr>
              <a:t>:</a:t>
            </a:r>
            <a:r>
              <a:rPr lang="zh-CN" altLang="en-US" dirty="0">
                <a:sym typeface="+mn-ea"/>
              </a:rPr>
              <a:t>计算机</a:t>
            </a:r>
            <a:r>
              <a:rPr lang="en-US" altLang="zh-CN" dirty="0">
                <a:sym typeface="+mn-ea"/>
              </a:rPr>
              <a:t>1605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395EEB0-5B0B-473C-AB59-C853D713E3B3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02250" y="4047490"/>
            <a:ext cx="3937000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家乡</a:t>
            </a:r>
            <a:r>
              <a:rPr lang="en-US" altLang="zh-CN"/>
              <a:t>:</a:t>
            </a:r>
            <a:r>
              <a:rPr lang="zh-CN" altLang="en-US"/>
              <a:t>广东省揭阳市普宁</a:t>
            </a:r>
            <a:endParaRPr lang="zh-CN" altLang="en-US"/>
          </a:p>
          <a:p>
            <a:r>
              <a:rPr lang="zh-CN" altLang="en-US"/>
              <a:t>爱好</a:t>
            </a:r>
            <a:r>
              <a:rPr lang="en-US" altLang="zh-CN"/>
              <a:t>:</a:t>
            </a:r>
            <a:r>
              <a:rPr lang="zh-CN" altLang="en-US"/>
              <a:t>看书</a:t>
            </a:r>
            <a:r>
              <a:rPr lang="en-US" altLang="zh-CN"/>
              <a:t>,</a:t>
            </a:r>
            <a:r>
              <a:rPr lang="zh-CN" altLang="en-US"/>
              <a:t>音乐</a:t>
            </a:r>
            <a:endParaRPr lang="zh-CN" altLang="en-US"/>
          </a:p>
          <a:p>
            <a:r>
              <a:rPr lang="zh-CN" altLang="en-US"/>
              <a:t>座右铭</a:t>
            </a:r>
            <a:r>
              <a:rPr lang="en-US" altLang="zh-CN"/>
              <a:t>:</a:t>
            </a:r>
            <a:r>
              <a:rPr lang="zh-CN" altLang="en-US"/>
              <a:t>只有你不想做的</a:t>
            </a:r>
            <a:r>
              <a:rPr lang="en-US" altLang="zh-CN"/>
              <a:t>,</a:t>
            </a:r>
            <a:r>
              <a:rPr lang="zh-CN" altLang="en-US"/>
              <a:t>没有你做不到的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085080" y="383540"/>
            <a:ext cx="277177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600" b="1">
                <a:solidFill>
                  <a:srgbClr val="75707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Who I am ?</a:t>
            </a:r>
            <a:endParaRPr lang="en-US" altLang="zh-CN" sz="3600" b="1">
              <a:solidFill>
                <a:srgbClr val="75707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en-US" altLang="zh-CN" sz="3600" b="1">
              <a:solidFill>
                <a:srgbClr val="75707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pic>
        <p:nvPicPr>
          <p:cNvPr id="7" name="图片 6" descr="mmexport1493719928479"/>
          <p:cNvPicPr>
            <a:picLocks noChangeAspect="1"/>
          </p:cNvPicPr>
          <p:nvPr/>
        </p:nvPicPr>
        <p:blipFill>
          <a:blip r:embed="rId4">
            <a:lum contrast="12000"/>
            <a:extLst>
              <a:ext uri="{BEBA8EAE-BF5A-486C-A8C5-ECC9F3942E4B}">
                <a14:imgProps xmlns:a14="http://schemas.microsoft.com/office/drawing/2010/main">
                  <a14:imgLayer r:embed="rId5"/>
                </a14:imgProps>
              </a:ext>
            </a:extLst>
          </a:blip>
          <a:srcRect/>
          <a:stretch>
            <a:fillRect/>
          </a:stretch>
        </p:blipFill>
        <p:spPr>
          <a:xfrm>
            <a:off x="1586865" y="1210310"/>
            <a:ext cx="2867025" cy="382333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395EEB0-5B0B-473C-AB59-C853D713E3B3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5" name="图片 4" descr="360截图201705021758448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4360" y="1146175"/>
            <a:ext cx="8463280" cy="357759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10005" y="5103495"/>
            <a:ext cx="980630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性格类型倾向为“ ISFJ ”(内向 实感 情感 判断 倾向度： I57 S57 F57 J57  不假思索指数：16)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气质类型</a:t>
            </a:r>
            <a:r>
              <a:rPr lang="en-US" altLang="zh-CN"/>
              <a:t>:</a:t>
            </a:r>
            <a:r>
              <a:rPr lang="zh-CN" altLang="en-US"/>
              <a:t>传统主义者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文本框 33"/>
          <p:cNvSpPr>
            <a:spLocks noChangeArrowheads="1"/>
          </p:cNvSpPr>
          <p:nvPr/>
        </p:nvSpPr>
        <p:spPr bwMode="auto">
          <a:xfrm>
            <a:off x="5501640" y="681990"/>
            <a:ext cx="118364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3200" b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  </a:t>
            </a:r>
            <a:r>
              <a:rPr lang="en-US" altLang="zh-CN" sz="3200" b="1">
                <a:solidFill>
                  <a:srgbClr val="75707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优势</a:t>
            </a:r>
            <a:endParaRPr lang="en-US" altLang="zh-CN" sz="3200" b="1">
              <a:solidFill>
                <a:srgbClr val="75707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0495" name="直接连接符 12"/>
          <p:cNvSpPr>
            <a:spLocks noChangeShapeType="1"/>
          </p:cNvSpPr>
          <p:nvPr/>
        </p:nvSpPr>
        <p:spPr bwMode="auto">
          <a:xfrm>
            <a:off x="4641850" y="3829050"/>
            <a:ext cx="1449388" cy="1951038"/>
          </a:xfrm>
          <a:prstGeom prst="line">
            <a:avLst/>
          </a:prstGeom>
          <a:noFill/>
          <a:ln w="6350" cap="flat" cmpd="sng">
            <a:solidFill>
              <a:srgbClr val="83B345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6" name="直接连接符 13"/>
          <p:cNvSpPr>
            <a:spLocks noChangeShapeType="1"/>
          </p:cNvSpPr>
          <p:nvPr/>
        </p:nvSpPr>
        <p:spPr bwMode="auto">
          <a:xfrm>
            <a:off x="5554663" y="3895725"/>
            <a:ext cx="536575" cy="1855788"/>
          </a:xfrm>
          <a:prstGeom prst="line">
            <a:avLst/>
          </a:prstGeom>
          <a:noFill/>
          <a:ln w="6350" cap="flat" cmpd="sng">
            <a:solidFill>
              <a:srgbClr val="FEBC30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7" name="直接连接符 14"/>
          <p:cNvSpPr>
            <a:spLocks noChangeShapeType="1"/>
          </p:cNvSpPr>
          <p:nvPr/>
        </p:nvSpPr>
        <p:spPr bwMode="auto">
          <a:xfrm>
            <a:off x="6091238" y="3568700"/>
            <a:ext cx="4762" cy="2182813"/>
          </a:xfrm>
          <a:prstGeom prst="line">
            <a:avLst/>
          </a:prstGeom>
          <a:noFill/>
          <a:ln w="6350" cap="flat" cmpd="sng">
            <a:solidFill>
              <a:srgbClr val="DA609C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8" name="直接连接符 15"/>
          <p:cNvSpPr>
            <a:spLocks noChangeShapeType="1"/>
          </p:cNvSpPr>
          <p:nvPr/>
        </p:nvSpPr>
        <p:spPr bwMode="auto">
          <a:xfrm flipH="1">
            <a:off x="6091238" y="4067175"/>
            <a:ext cx="534987" cy="1684338"/>
          </a:xfrm>
          <a:prstGeom prst="line">
            <a:avLst/>
          </a:prstGeom>
          <a:noFill/>
          <a:ln w="6350" cap="flat" cmpd="sng">
            <a:solidFill>
              <a:srgbClr val="0EC7CA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99" name="直接连接符 16"/>
          <p:cNvSpPr>
            <a:spLocks noChangeShapeType="1"/>
          </p:cNvSpPr>
          <p:nvPr/>
        </p:nvSpPr>
        <p:spPr bwMode="auto">
          <a:xfrm flipH="1">
            <a:off x="6091238" y="3671888"/>
            <a:ext cx="1477962" cy="2108200"/>
          </a:xfrm>
          <a:prstGeom prst="line">
            <a:avLst/>
          </a:prstGeom>
          <a:noFill/>
          <a:ln w="6350" cap="flat" cmpd="sng">
            <a:solidFill>
              <a:srgbClr val="7EABF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03" name="任意多边形 21"/>
          <p:cNvSpPr>
            <a:spLocks noChangeArrowheads="1"/>
          </p:cNvSpPr>
          <p:nvPr/>
        </p:nvSpPr>
        <p:spPr bwMode="auto">
          <a:xfrm rot="13864466" flipH="1">
            <a:off x="5424488" y="5294312"/>
            <a:ext cx="1339850" cy="1317625"/>
          </a:xfrm>
          <a:custGeom>
            <a:avLst/>
            <a:gdLst>
              <a:gd name="T0" fmla="*/ 406031 w 1139082"/>
              <a:gd name="T1" fmla="*/ 1042525 h 1120792"/>
              <a:gd name="T2" fmla="*/ 372706 w 1139082"/>
              <a:gd name="T3" fmla="*/ 962073 h 1120792"/>
              <a:gd name="T4" fmla="*/ 392139 w 1139082"/>
              <a:gd name="T5" fmla="*/ 898459 h 1120792"/>
              <a:gd name="T6" fmla="*/ 393582 w 1139082"/>
              <a:gd name="T7" fmla="*/ 896709 h 1120792"/>
              <a:gd name="T8" fmla="*/ 486484 w 1139082"/>
              <a:gd name="T9" fmla="*/ 714468 h 1120792"/>
              <a:gd name="T10" fmla="*/ 579385 w 1139082"/>
              <a:gd name="T11" fmla="*/ 896708 h 1120792"/>
              <a:gd name="T12" fmla="*/ 580830 w 1139082"/>
              <a:gd name="T13" fmla="*/ 898459 h 1120792"/>
              <a:gd name="T14" fmla="*/ 600261 w 1139082"/>
              <a:gd name="T15" fmla="*/ 962073 h 1120792"/>
              <a:gd name="T16" fmla="*/ 486484 w 1139082"/>
              <a:gd name="T17" fmla="*/ 1075850 h 1120792"/>
              <a:gd name="T18" fmla="*/ 406031 w 1139082"/>
              <a:gd name="T19" fmla="*/ 1042525 h 1120792"/>
              <a:gd name="T20" fmla="*/ 63221 w 1139082"/>
              <a:gd name="T21" fmla="*/ 618065 h 1120792"/>
              <a:gd name="T22" fmla="*/ 47574 w 1139082"/>
              <a:gd name="T23" fmla="*/ 532401 h 1120792"/>
              <a:gd name="T24" fmla="*/ 182748 w 1139082"/>
              <a:gd name="T25" fmla="*/ 445117 h 1120792"/>
              <a:gd name="T26" fmla="*/ 240848 w 1139082"/>
              <a:gd name="T27" fmla="*/ 477501 h 1120792"/>
              <a:gd name="T28" fmla="*/ 242255 w 1139082"/>
              <a:gd name="T29" fmla="*/ 479281 h 1120792"/>
              <a:gd name="T30" fmla="*/ 400862 w 1139082"/>
              <a:gd name="T31" fmla="*/ 608455 h 1120792"/>
              <a:gd name="T32" fmla="*/ 203151 w 1139082"/>
              <a:gd name="T33" fmla="*/ 660923 h 1120792"/>
              <a:gd name="T34" fmla="*/ 201137 w 1139082"/>
              <a:gd name="T35" fmla="*/ 661966 h 1120792"/>
              <a:gd name="T36" fmla="*/ 134858 w 1139082"/>
              <a:gd name="T37" fmla="*/ 667575 h 1120792"/>
              <a:gd name="T38" fmla="*/ 63221 w 1139082"/>
              <a:gd name="T39" fmla="*/ 618065 h 1120792"/>
              <a:gd name="T40" fmla="*/ 25777 w 1139082"/>
              <a:gd name="T41" fmla="*/ 644149 h 1120792"/>
              <a:gd name="T42" fmla="*/ 127137 w 1139082"/>
              <a:gd name="T43" fmla="*/ 714200 h 1120792"/>
              <a:gd name="T44" fmla="*/ 220914 w 1139082"/>
              <a:gd name="T45" fmla="*/ 706264 h 1120792"/>
              <a:gd name="T46" fmla="*/ 223764 w 1139082"/>
              <a:gd name="T47" fmla="*/ 704788 h 1120792"/>
              <a:gd name="T48" fmla="*/ 457378 w 1139082"/>
              <a:gd name="T49" fmla="*/ 642792 h 1120792"/>
              <a:gd name="T50" fmla="*/ 384043 w 1139082"/>
              <a:gd name="T51" fmla="*/ 551990 h 1120792"/>
              <a:gd name="T52" fmla="*/ 776363 w 1139082"/>
              <a:gd name="T53" fmla="*/ 235138 h 1120792"/>
              <a:gd name="T54" fmla="*/ 930527 w 1139082"/>
              <a:gd name="T55" fmla="*/ 426021 h 1120792"/>
              <a:gd name="T56" fmla="*/ 538206 w 1139082"/>
              <a:gd name="T57" fmla="*/ 742872 h 1120792"/>
              <a:gd name="T58" fmla="*/ 464809 w 1139082"/>
              <a:gd name="T59" fmla="*/ 651993 h 1120792"/>
              <a:gd name="T60" fmla="*/ 355037 w 1139082"/>
              <a:gd name="T61" fmla="*/ 867326 h 1120792"/>
              <a:gd name="T62" fmla="*/ 352995 w 1139082"/>
              <a:gd name="T63" fmla="*/ 869802 h 1120792"/>
              <a:gd name="T64" fmla="*/ 325501 w 1139082"/>
              <a:gd name="T65" fmla="*/ 959809 h 1120792"/>
              <a:gd name="T66" fmla="*/ 486484 w 1139082"/>
              <a:gd name="T67" fmla="*/ 1120792 h 1120792"/>
              <a:gd name="T68" fmla="*/ 647467 w 1139082"/>
              <a:gd name="T69" fmla="*/ 959809 h 1120792"/>
              <a:gd name="T70" fmla="*/ 619974 w 1139082"/>
              <a:gd name="T71" fmla="*/ 869802 h 1120792"/>
              <a:gd name="T72" fmla="*/ 617930 w 1139082"/>
              <a:gd name="T73" fmla="*/ 867325 h 1120792"/>
              <a:gd name="T74" fmla="*/ 582350 w 1139082"/>
              <a:gd name="T75" fmla="*/ 797530 h 1120792"/>
              <a:gd name="T76" fmla="*/ 738076 w 1139082"/>
              <a:gd name="T77" fmla="*/ 990347 h 1120792"/>
              <a:gd name="T78" fmla="*/ 800724 w 1139082"/>
              <a:gd name="T79" fmla="*/ 997014 h 1120792"/>
              <a:gd name="T80" fmla="*/ 939349 w 1139082"/>
              <a:gd name="T81" fmla="*/ 885056 h 1120792"/>
              <a:gd name="T82" fmla="*/ 946016 w 1139082"/>
              <a:gd name="T83" fmla="*/ 822408 h 1120792"/>
              <a:gd name="T84" fmla="*/ 907251 w 1139082"/>
              <a:gd name="T85" fmla="*/ 774411 h 1120792"/>
              <a:gd name="T86" fmla="*/ 926726 w 1139082"/>
              <a:gd name="T87" fmla="*/ 768670 h 1120792"/>
              <a:gd name="T88" fmla="*/ 1116422 w 1139082"/>
              <a:gd name="T89" fmla="*/ 615465 h 1120792"/>
              <a:gd name="T90" fmla="*/ 1125545 w 1139082"/>
              <a:gd name="T91" fmla="*/ 529737 h 1120792"/>
              <a:gd name="T92" fmla="*/ 716012 w 1139082"/>
              <a:gd name="T93" fmla="*/ 22660 h 1120792"/>
              <a:gd name="T94" fmla="*/ 630284 w 1139082"/>
              <a:gd name="T95" fmla="*/ 13537 h 1120792"/>
              <a:gd name="T96" fmla="*/ 440588 w 1139082"/>
              <a:gd name="T97" fmla="*/ 166742 h 1120792"/>
              <a:gd name="T98" fmla="*/ 430877 w 1139082"/>
              <a:gd name="T99" fmla="*/ 184573 h 1120792"/>
              <a:gd name="T100" fmla="*/ 392114 w 1139082"/>
              <a:gd name="T101" fmla="*/ 136577 h 1120792"/>
              <a:gd name="T102" fmla="*/ 329466 w 1139082"/>
              <a:gd name="T103" fmla="*/ 129910 h 1120792"/>
              <a:gd name="T104" fmla="*/ 190842 w 1139082"/>
              <a:gd name="T105" fmla="*/ 241868 h 1120792"/>
              <a:gd name="T106" fmla="*/ 184175 w 1139082"/>
              <a:gd name="T107" fmla="*/ 304516 h 1120792"/>
              <a:gd name="T108" fmla="*/ 339839 w 1139082"/>
              <a:gd name="T109" fmla="*/ 497257 h 1120792"/>
              <a:gd name="T110" fmla="*/ 279092 w 1139082"/>
              <a:gd name="T111" fmla="*/ 447783 h 1120792"/>
              <a:gd name="T112" fmla="*/ 277101 w 1139082"/>
              <a:gd name="T113" fmla="*/ 445264 h 1120792"/>
              <a:gd name="T114" fmla="*/ 194896 w 1139082"/>
              <a:gd name="T115" fmla="*/ 399444 h 1120792"/>
              <a:gd name="T116" fmla="*/ 3639 w 1139082"/>
              <a:gd name="T117" fmla="*/ 522943 h 1120792"/>
              <a:gd name="T118" fmla="*/ 25777 w 1139082"/>
              <a:gd name="T119" fmla="*/ 644149 h 112079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139082"/>
              <a:gd name="T181" fmla="*/ 0 h 1120792"/>
              <a:gd name="T182" fmla="*/ 1139082 w 1139082"/>
              <a:gd name="T183" fmla="*/ 1120792 h 112079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139082" h="1120792">
                <a:moveTo>
                  <a:pt x="406031" y="1042525"/>
                </a:moveTo>
                <a:cubicBezTo>
                  <a:pt x="385441" y="1021936"/>
                  <a:pt x="372707" y="993491"/>
                  <a:pt x="372706" y="962073"/>
                </a:cubicBezTo>
                <a:cubicBezTo>
                  <a:pt x="372707" y="938509"/>
                  <a:pt x="379870" y="916618"/>
                  <a:pt x="392139" y="898459"/>
                </a:cubicBezTo>
                <a:lnTo>
                  <a:pt x="393582" y="896709"/>
                </a:lnTo>
                <a:lnTo>
                  <a:pt x="486484" y="714468"/>
                </a:lnTo>
                <a:lnTo>
                  <a:pt x="579385" y="896708"/>
                </a:lnTo>
                <a:lnTo>
                  <a:pt x="580830" y="898459"/>
                </a:lnTo>
                <a:cubicBezTo>
                  <a:pt x="593098" y="916618"/>
                  <a:pt x="600261" y="938509"/>
                  <a:pt x="600261" y="962073"/>
                </a:cubicBezTo>
                <a:cubicBezTo>
                  <a:pt x="600261" y="1024910"/>
                  <a:pt x="549321" y="1075850"/>
                  <a:pt x="486484" y="1075850"/>
                </a:cubicBezTo>
                <a:cubicBezTo>
                  <a:pt x="455065" y="1075850"/>
                  <a:pt x="426621" y="1063115"/>
                  <a:pt x="406031" y="1042525"/>
                </a:cubicBezTo>
                <a:close/>
                <a:moveTo>
                  <a:pt x="63221" y="618065"/>
                </a:moveTo>
                <a:cubicBezTo>
                  <a:pt x="47426" y="593603"/>
                  <a:pt x="40962" y="563116"/>
                  <a:pt x="47574" y="532401"/>
                </a:cubicBezTo>
                <a:cubicBezTo>
                  <a:pt x="60798" y="470971"/>
                  <a:pt x="121317" y="431892"/>
                  <a:pt x="182748" y="445117"/>
                </a:cubicBezTo>
                <a:cubicBezTo>
                  <a:pt x="205784" y="450076"/>
                  <a:pt x="225677" y="461686"/>
                  <a:pt x="240848" y="477501"/>
                </a:cubicBezTo>
                <a:lnTo>
                  <a:pt x="242255" y="479281"/>
                </a:lnTo>
                <a:lnTo>
                  <a:pt x="400862" y="608455"/>
                </a:lnTo>
                <a:lnTo>
                  <a:pt x="203151" y="660923"/>
                </a:lnTo>
                <a:lnTo>
                  <a:pt x="201137" y="661966"/>
                </a:lnTo>
                <a:cubicBezTo>
                  <a:pt x="180803" y="670138"/>
                  <a:pt x="157894" y="672534"/>
                  <a:pt x="134858" y="667575"/>
                </a:cubicBezTo>
                <a:cubicBezTo>
                  <a:pt x="104143" y="660963"/>
                  <a:pt x="79016" y="642527"/>
                  <a:pt x="63221" y="618065"/>
                </a:cubicBezTo>
                <a:close/>
                <a:moveTo>
                  <a:pt x="25777" y="644149"/>
                </a:moveTo>
                <a:cubicBezTo>
                  <a:pt x="48126" y="678759"/>
                  <a:pt x="83679" y="704844"/>
                  <a:pt x="127137" y="714200"/>
                </a:cubicBezTo>
                <a:cubicBezTo>
                  <a:pt x="159731" y="721216"/>
                  <a:pt x="192143" y="717826"/>
                  <a:pt x="220914" y="706264"/>
                </a:cubicBezTo>
                <a:lnTo>
                  <a:pt x="223764" y="704788"/>
                </a:lnTo>
                <a:lnTo>
                  <a:pt x="457378" y="642792"/>
                </a:lnTo>
                <a:lnTo>
                  <a:pt x="384043" y="551990"/>
                </a:lnTo>
                <a:lnTo>
                  <a:pt x="776363" y="235138"/>
                </a:lnTo>
                <a:lnTo>
                  <a:pt x="930527" y="426021"/>
                </a:lnTo>
                <a:lnTo>
                  <a:pt x="538206" y="742872"/>
                </a:lnTo>
                <a:lnTo>
                  <a:pt x="464809" y="651993"/>
                </a:lnTo>
                <a:lnTo>
                  <a:pt x="355037" y="867326"/>
                </a:lnTo>
                <a:lnTo>
                  <a:pt x="352995" y="869802"/>
                </a:lnTo>
                <a:cubicBezTo>
                  <a:pt x="335637" y="895495"/>
                  <a:pt x="325501" y="926469"/>
                  <a:pt x="325501" y="959809"/>
                </a:cubicBezTo>
                <a:cubicBezTo>
                  <a:pt x="325501" y="1048717"/>
                  <a:pt x="397576" y="1120792"/>
                  <a:pt x="486484" y="1120792"/>
                </a:cubicBezTo>
                <a:cubicBezTo>
                  <a:pt x="575392" y="1120792"/>
                  <a:pt x="647467" y="1048717"/>
                  <a:pt x="647467" y="959809"/>
                </a:cubicBezTo>
                <a:cubicBezTo>
                  <a:pt x="647467" y="926469"/>
                  <a:pt x="637331" y="895495"/>
                  <a:pt x="619974" y="869802"/>
                </a:cubicBezTo>
                <a:lnTo>
                  <a:pt x="617930" y="867325"/>
                </a:lnTo>
                <a:lnTo>
                  <a:pt x="582350" y="797530"/>
                </a:lnTo>
                <a:lnTo>
                  <a:pt x="738076" y="990347"/>
                </a:lnTo>
                <a:cubicBezTo>
                  <a:pt x="753535" y="1009488"/>
                  <a:pt x="781583" y="1012473"/>
                  <a:pt x="800724" y="997014"/>
                </a:cubicBezTo>
                <a:lnTo>
                  <a:pt x="939349" y="885056"/>
                </a:lnTo>
                <a:cubicBezTo>
                  <a:pt x="958490" y="869597"/>
                  <a:pt x="961475" y="841549"/>
                  <a:pt x="946016" y="822408"/>
                </a:cubicBezTo>
                <a:lnTo>
                  <a:pt x="907251" y="774411"/>
                </a:lnTo>
                <a:lnTo>
                  <a:pt x="926726" y="768670"/>
                </a:lnTo>
                <a:lnTo>
                  <a:pt x="1116422" y="615465"/>
                </a:lnTo>
                <a:cubicBezTo>
                  <a:pt x="1142615" y="594311"/>
                  <a:pt x="1146699" y="555929"/>
                  <a:pt x="1125545" y="529737"/>
                </a:cubicBezTo>
                <a:lnTo>
                  <a:pt x="716012" y="22660"/>
                </a:lnTo>
                <a:cubicBezTo>
                  <a:pt x="694858" y="-3533"/>
                  <a:pt x="656477" y="-7617"/>
                  <a:pt x="630284" y="13537"/>
                </a:cubicBezTo>
                <a:lnTo>
                  <a:pt x="440588" y="166742"/>
                </a:lnTo>
                <a:lnTo>
                  <a:pt x="430877" y="184573"/>
                </a:lnTo>
                <a:lnTo>
                  <a:pt x="392114" y="136577"/>
                </a:lnTo>
                <a:cubicBezTo>
                  <a:pt x="376655" y="117436"/>
                  <a:pt x="348607" y="114451"/>
                  <a:pt x="329466" y="129910"/>
                </a:cubicBezTo>
                <a:lnTo>
                  <a:pt x="190842" y="241868"/>
                </a:lnTo>
                <a:cubicBezTo>
                  <a:pt x="171701" y="257327"/>
                  <a:pt x="168716" y="285375"/>
                  <a:pt x="184175" y="304516"/>
                </a:cubicBezTo>
                <a:lnTo>
                  <a:pt x="339839" y="497257"/>
                </a:lnTo>
                <a:lnTo>
                  <a:pt x="279092" y="447783"/>
                </a:lnTo>
                <a:lnTo>
                  <a:pt x="277101" y="445264"/>
                </a:lnTo>
                <a:cubicBezTo>
                  <a:pt x="255636" y="422888"/>
                  <a:pt x="227489" y="406461"/>
                  <a:pt x="194896" y="399444"/>
                </a:cubicBezTo>
                <a:cubicBezTo>
                  <a:pt x="107978" y="380733"/>
                  <a:pt x="22349" y="436026"/>
                  <a:pt x="3639" y="522943"/>
                </a:cubicBezTo>
                <a:cubicBezTo>
                  <a:pt x="-5717" y="566401"/>
                  <a:pt x="3428" y="609538"/>
                  <a:pt x="25777" y="64414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0504" name="组合 22"/>
          <p:cNvGrpSpPr/>
          <p:nvPr/>
        </p:nvGrpSpPr>
        <p:grpSpPr bwMode="auto">
          <a:xfrm>
            <a:off x="5186363" y="3240088"/>
            <a:ext cx="395287" cy="446087"/>
            <a:chOff x="0" y="0"/>
            <a:chExt cx="406394" cy="459644"/>
          </a:xfrm>
        </p:grpSpPr>
        <p:sp>
          <p:nvSpPr>
            <p:cNvPr id="20505" name="Freeform 148"/>
            <p:cNvSpPr>
              <a:spLocks noEditPoints="1" noChangeArrowheads="1"/>
            </p:cNvSpPr>
            <p:nvPr/>
          </p:nvSpPr>
          <p:spPr bwMode="auto">
            <a:xfrm>
              <a:off x="55121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20506" name="Freeform 149"/>
            <p:cNvSpPr>
              <a:spLocks noEditPoints="1" noChangeArrowheads="1"/>
            </p:cNvSpPr>
            <p:nvPr/>
          </p:nvSpPr>
          <p:spPr bwMode="auto">
            <a:xfrm>
              <a:off x="0" y="231690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20507" name="Oval 150"/>
            <p:cNvSpPr>
              <a:spLocks noChangeArrowheads="1"/>
            </p:cNvSpPr>
            <p:nvPr/>
          </p:nvSpPr>
          <p:spPr bwMode="auto">
            <a:xfrm>
              <a:off x="97160" y="326982"/>
              <a:ext cx="37370" cy="37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0508" name="组合 26"/>
          <p:cNvGrpSpPr/>
          <p:nvPr/>
        </p:nvGrpSpPr>
        <p:grpSpPr bwMode="auto">
          <a:xfrm>
            <a:off x="6591300" y="3576638"/>
            <a:ext cx="504825" cy="382587"/>
            <a:chOff x="0" y="0"/>
            <a:chExt cx="509646" cy="387231"/>
          </a:xfrm>
        </p:grpSpPr>
        <p:sp>
          <p:nvSpPr>
            <p:cNvPr id="20509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20510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0511" name="组合 29"/>
          <p:cNvGrpSpPr/>
          <p:nvPr/>
        </p:nvGrpSpPr>
        <p:grpSpPr bwMode="auto">
          <a:xfrm>
            <a:off x="4162425" y="2762250"/>
            <a:ext cx="428625" cy="549275"/>
            <a:chOff x="0" y="0"/>
            <a:chExt cx="563562" cy="720725"/>
          </a:xfrm>
        </p:grpSpPr>
        <p:sp>
          <p:nvSpPr>
            <p:cNvPr id="20512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20513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20514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0515" name="组合 34"/>
          <p:cNvGrpSpPr/>
          <p:nvPr/>
        </p:nvGrpSpPr>
        <p:grpSpPr bwMode="auto">
          <a:xfrm>
            <a:off x="7658100" y="2843213"/>
            <a:ext cx="488950" cy="465137"/>
            <a:chOff x="0" y="0"/>
            <a:chExt cx="2438400" cy="2332038"/>
          </a:xfrm>
        </p:grpSpPr>
        <p:sp>
          <p:nvSpPr>
            <p:cNvPr id="20516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20517" name="任意多边形 38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20518" name="组合 40"/>
          <p:cNvGrpSpPr/>
          <p:nvPr/>
        </p:nvGrpSpPr>
        <p:grpSpPr bwMode="auto">
          <a:xfrm>
            <a:off x="5903913" y="2366963"/>
            <a:ext cx="485775" cy="468312"/>
            <a:chOff x="0" y="0"/>
            <a:chExt cx="645684" cy="620945"/>
          </a:xfrm>
        </p:grpSpPr>
        <p:sp>
          <p:nvSpPr>
            <p:cNvPr id="20519" name="Oval 131"/>
            <p:cNvSpPr>
              <a:spLocks noChangeArrowheads="1"/>
            </p:cNvSpPr>
            <p:nvPr/>
          </p:nvSpPr>
          <p:spPr bwMode="auto">
            <a:xfrm>
              <a:off x="177563" y="0"/>
              <a:ext cx="290558" cy="2942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20520" name="Freeform 134"/>
            <p:cNvSpPr>
              <a:spLocks noChangeArrowheads="1"/>
            </p:cNvSpPr>
            <p:nvPr/>
          </p:nvSpPr>
          <p:spPr bwMode="auto">
            <a:xfrm>
              <a:off x="0" y="340170"/>
              <a:ext cx="645684" cy="280775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87"/>
                <a:gd name="T68" fmla="*/ 200 w 200"/>
                <a:gd name="T69" fmla="*/ 87 h 8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20521" name="文本框 45"/>
          <p:cNvSpPr>
            <a:spLocks noChangeArrowheads="1"/>
          </p:cNvSpPr>
          <p:nvPr/>
        </p:nvSpPr>
        <p:spPr bwMode="auto">
          <a:xfrm>
            <a:off x="1018223" y="1969453"/>
            <a:ext cx="4885690" cy="79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1600" b="1">
                <a:solidFill>
                  <a:srgbClr val="75707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只要我认为应该做的事，不管有多少麻烦都要去做，</a:t>
            </a:r>
            <a:endParaRPr lang="en-US" altLang="zh-CN" sz="1600" b="1">
              <a:solidFill>
                <a:srgbClr val="75707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r>
              <a:rPr lang="en-US" altLang="zh-CN" sz="1600" b="1">
                <a:solidFill>
                  <a:srgbClr val="75707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但却厌烦去做我认为毫无意义的事情。</a:t>
            </a:r>
            <a:endParaRPr lang="en-US" altLang="zh-CN" sz="1600" b="1">
              <a:solidFill>
                <a:srgbClr val="757070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Calibri" panose="020F0502020204030204" charset="0"/>
              <a:sym typeface="方正姚体" panose="02010601030101010101" pitchFamily="2" charset="-122"/>
            </a:endParaRPr>
          </a:p>
          <a:p>
            <a:endParaRPr lang="zh-CN" altLang="en-US" sz="1400">
              <a:solidFill>
                <a:srgbClr val="75707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522" name="文本框 46"/>
          <p:cNvSpPr>
            <a:spLocks noChangeArrowheads="1"/>
          </p:cNvSpPr>
          <p:nvPr/>
        </p:nvSpPr>
        <p:spPr bwMode="auto">
          <a:xfrm>
            <a:off x="94615" y="3311208"/>
            <a:ext cx="4067810" cy="131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00" b="1">
                <a:solidFill>
                  <a:srgbClr val="75707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务实、实事求是，追求具体和明确的事情，</a:t>
            </a:r>
            <a:endParaRPr lang="en-US" altLang="zh-CN" sz="1600" b="1">
              <a:solidFill>
                <a:srgbClr val="75707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600" b="1">
                <a:solidFill>
                  <a:srgbClr val="75707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喜欢做实际的考虑。善于单独思考、收集和</a:t>
            </a:r>
            <a:endParaRPr lang="en-US" altLang="zh-CN" sz="1600" b="1">
              <a:solidFill>
                <a:srgbClr val="75707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600" b="1">
                <a:solidFill>
                  <a:srgbClr val="75707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考察丰富的外在信息。不喜欢逻辑的思考和</a:t>
            </a:r>
            <a:endParaRPr lang="en-US" altLang="zh-CN" sz="1600" b="1">
              <a:solidFill>
                <a:srgbClr val="75707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600" b="1">
                <a:solidFill>
                  <a:srgbClr val="75707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理论的应用</a:t>
            </a:r>
            <a:endParaRPr lang="en-US" altLang="zh-CN" sz="1600" b="1">
              <a:solidFill>
                <a:srgbClr val="75707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ctr"/>
            <a:endParaRPr lang="en-US" altLang="zh-CN" sz="1600" b="1">
              <a:solidFill>
                <a:srgbClr val="75707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0523" name="文本框 47"/>
          <p:cNvSpPr>
            <a:spLocks noChangeArrowheads="1"/>
          </p:cNvSpPr>
          <p:nvPr/>
        </p:nvSpPr>
        <p:spPr bwMode="auto">
          <a:xfrm>
            <a:off x="491490" y="5017770"/>
            <a:ext cx="5090160" cy="96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00" b="1">
                <a:solidFill>
                  <a:srgbClr val="75707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相信事实、已证实的数据、过去的经验和“五官”</a:t>
            </a:r>
            <a:endParaRPr lang="en-US" altLang="zh-CN" sz="1600" b="1">
              <a:solidFill>
                <a:srgbClr val="75707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600" b="1">
                <a:solidFill>
                  <a:srgbClr val="75707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所带来的信息，喜欢有结构有条理的世界，喜欢做决定</a:t>
            </a:r>
            <a:endParaRPr lang="en-US" altLang="zh-CN" sz="1600" b="1">
              <a:solidFill>
                <a:srgbClr val="75707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endParaRPr lang="zh-CN" altLang="en-US" sz="1100">
              <a:solidFill>
                <a:srgbClr val="757070"/>
              </a:solidFill>
              <a:latin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  <a:p>
            <a:endParaRPr lang="zh-CN" altLang="en-US" sz="1400">
              <a:solidFill>
                <a:srgbClr val="75707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524" name="文本框 48"/>
          <p:cNvSpPr>
            <a:spLocks noChangeArrowheads="1"/>
          </p:cNvSpPr>
          <p:nvPr/>
        </p:nvSpPr>
        <p:spPr bwMode="auto">
          <a:xfrm>
            <a:off x="8298815" y="2494280"/>
            <a:ext cx="3658870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00" b="1">
                <a:solidFill>
                  <a:srgbClr val="75707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做事有很强的原则性，尊重约定，维护</a:t>
            </a:r>
            <a:endParaRPr lang="en-US" altLang="zh-CN" sz="1600" b="1">
              <a:solidFill>
                <a:srgbClr val="75707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600" b="1">
                <a:solidFill>
                  <a:srgbClr val="75707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传统。工作时严谨而有条理，愿意承担</a:t>
            </a:r>
            <a:endParaRPr lang="en-US" altLang="zh-CN" sz="1600" b="1">
              <a:solidFill>
                <a:srgbClr val="75707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600" b="1">
                <a:solidFill>
                  <a:srgbClr val="75707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责任，依据明晰的评估和收集的信息来</a:t>
            </a:r>
            <a:endParaRPr lang="en-US" altLang="zh-CN" sz="1600" b="1">
              <a:solidFill>
                <a:srgbClr val="75707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600" b="1">
                <a:solidFill>
                  <a:srgbClr val="75707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做决定</a:t>
            </a:r>
            <a:endParaRPr lang="en-US" altLang="zh-CN" sz="1600" b="1">
              <a:solidFill>
                <a:srgbClr val="757070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Calibri" panose="020F0502020204030204" charset="0"/>
              <a:sym typeface="方正姚体" panose="02010601030101010101" pitchFamily="2" charset="-122"/>
            </a:endParaRPr>
          </a:p>
          <a:p>
            <a:pPr algn="ctr"/>
            <a:endParaRPr lang="zh-CN" altLang="en-US" sz="1400">
              <a:solidFill>
                <a:srgbClr val="75707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0525" name="文本框 49"/>
          <p:cNvSpPr>
            <a:spLocks noChangeArrowheads="1"/>
          </p:cNvSpPr>
          <p:nvPr/>
        </p:nvSpPr>
        <p:spPr bwMode="auto">
          <a:xfrm>
            <a:off x="7891463" y="4359275"/>
            <a:ext cx="427228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1600" b="1">
                <a:solidFill>
                  <a:srgbClr val="75707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与人交往时较为敏感，谦逊而少言、</a:t>
            </a:r>
            <a:endParaRPr lang="en-US" altLang="zh-CN" sz="1600" b="1">
              <a:solidFill>
                <a:srgbClr val="75707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600" b="1">
                <a:solidFill>
                  <a:srgbClr val="75707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善良、有同情心，喜欢关心他人并提供</a:t>
            </a:r>
            <a:endParaRPr lang="en-US" altLang="zh-CN" sz="1600" b="1">
              <a:solidFill>
                <a:srgbClr val="75707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 sz="1600" b="1">
                <a:solidFill>
                  <a:srgbClr val="757070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实际的帮助，对朋友忠实友好，有奉献精神。</a:t>
            </a:r>
            <a:endParaRPr lang="en-US" altLang="zh-CN" sz="1600" b="1">
              <a:solidFill>
                <a:srgbClr val="75707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ctr"/>
            <a:endParaRPr lang="en-US" altLang="zh-CN" sz="1600" b="1">
              <a:solidFill>
                <a:srgbClr val="757070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endParaRPr lang="zh-CN" altLang="en-US" sz="1100">
              <a:solidFill>
                <a:srgbClr val="757070"/>
              </a:solidFill>
              <a:latin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  <a:p>
            <a:endParaRPr lang="zh-CN" altLang="en-US" sz="1400">
              <a:solidFill>
                <a:srgbClr val="75707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395EEB0-5B0B-473C-AB59-C853D713E3B3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/>
      <p:bldP spid="20521" grpId="0"/>
      <p:bldP spid="20522" grpId="0"/>
      <p:bldP spid="20523" grpId="0"/>
      <p:bldP spid="20524" grpId="0"/>
      <p:bldP spid="205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文本框 33"/>
          <p:cNvSpPr>
            <a:spLocks noChangeArrowheads="1"/>
          </p:cNvSpPr>
          <p:nvPr/>
        </p:nvSpPr>
        <p:spPr bwMode="auto">
          <a:xfrm>
            <a:off x="5726430" y="709930"/>
            <a:ext cx="110299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CN" altLang="en-US" sz="3200" b="1">
                <a:solidFill>
                  <a:srgbClr val="75707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劣势</a:t>
            </a:r>
            <a:r>
              <a:rPr lang="en-US" altLang="zh-CN" sz="3200" b="1">
                <a:solidFill>
                  <a:srgbClr val="75707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endParaRPr lang="zh-CN" sz="3200" b="1">
              <a:solidFill>
                <a:srgbClr val="000000"/>
              </a:solidFill>
              <a:latin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13325" name="任意多边形 12"/>
          <p:cNvSpPr>
            <a:spLocks noChangeArrowheads="1"/>
          </p:cNvSpPr>
          <p:nvPr/>
        </p:nvSpPr>
        <p:spPr bwMode="auto">
          <a:xfrm>
            <a:off x="5588000" y="2997200"/>
            <a:ext cx="987425" cy="3611563"/>
          </a:xfrm>
          <a:custGeom>
            <a:avLst/>
            <a:gdLst>
              <a:gd name="T0" fmla="*/ 411477 w 822954"/>
              <a:gd name="T1" fmla="*/ 0 h 3014221"/>
              <a:gd name="T2" fmla="*/ 822954 w 822954"/>
              <a:gd name="T3" fmla="*/ 466659 h 3014221"/>
              <a:gd name="T4" fmla="*/ 635753 w 822954"/>
              <a:gd name="T5" fmla="*/ 466659 h 3014221"/>
              <a:gd name="T6" fmla="*/ 411477 w 822954"/>
              <a:gd name="T7" fmla="*/ 3014221 h 3014221"/>
              <a:gd name="T8" fmla="*/ 187201 w 822954"/>
              <a:gd name="T9" fmla="*/ 466659 h 3014221"/>
              <a:gd name="T10" fmla="*/ 0 w 822954"/>
              <a:gd name="T11" fmla="*/ 466659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solidFill>
            <a:srgbClr val="DA609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6" name="任意多边形 13"/>
          <p:cNvSpPr>
            <a:spLocks noChangeArrowheads="1"/>
          </p:cNvSpPr>
          <p:nvPr/>
        </p:nvSpPr>
        <p:spPr bwMode="auto">
          <a:xfrm rot="1698039">
            <a:off x="6451600" y="3703638"/>
            <a:ext cx="841375" cy="3081337"/>
          </a:xfrm>
          <a:custGeom>
            <a:avLst/>
            <a:gdLst>
              <a:gd name="T0" fmla="*/ 411477 w 822954"/>
              <a:gd name="T1" fmla="*/ 0 h 3014221"/>
              <a:gd name="T2" fmla="*/ 822954 w 822954"/>
              <a:gd name="T3" fmla="*/ 466659 h 3014221"/>
              <a:gd name="T4" fmla="*/ 635753 w 822954"/>
              <a:gd name="T5" fmla="*/ 466659 h 3014221"/>
              <a:gd name="T6" fmla="*/ 411477 w 822954"/>
              <a:gd name="T7" fmla="*/ 3014221 h 3014221"/>
              <a:gd name="T8" fmla="*/ 187201 w 822954"/>
              <a:gd name="T9" fmla="*/ 466659 h 3014221"/>
              <a:gd name="T10" fmla="*/ 0 w 822954"/>
              <a:gd name="T11" fmla="*/ 466659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solidFill>
            <a:srgbClr val="0EC7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7" name="任意多边形 14"/>
          <p:cNvSpPr>
            <a:spLocks noChangeArrowheads="1"/>
          </p:cNvSpPr>
          <p:nvPr/>
        </p:nvSpPr>
        <p:spPr bwMode="auto">
          <a:xfrm rot="3406280">
            <a:off x="6753226" y="5118100"/>
            <a:ext cx="544512" cy="1995487"/>
          </a:xfrm>
          <a:custGeom>
            <a:avLst/>
            <a:gdLst>
              <a:gd name="T0" fmla="*/ 411477 w 822954"/>
              <a:gd name="T1" fmla="*/ 0 h 3014221"/>
              <a:gd name="T2" fmla="*/ 822954 w 822954"/>
              <a:gd name="T3" fmla="*/ 466659 h 3014221"/>
              <a:gd name="T4" fmla="*/ 635753 w 822954"/>
              <a:gd name="T5" fmla="*/ 466659 h 3014221"/>
              <a:gd name="T6" fmla="*/ 411477 w 822954"/>
              <a:gd name="T7" fmla="*/ 3014221 h 3014221"/>
              <a:gd name="T8" fmla="*/ 187201 w 822954"/>
              <a:gd name="T9" fmla="*/ 466659 h 3014221"/>
              <a:gd name="T10" fmla="*/ 0 w 822954"/>
              <a:gd name="T11" fmla="*/ 466659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solidFill>
            <a:srgbClr val="7EABF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8" name="任意多边形 15"/>
          <p:cNvSpPr>
            <a:spLocks noChangeArrowheads="1"/>
          </p:cNvSpPr>
          <p:nvPr/>
        </p:nvSpPr>
        <p:spPr bwMode="auto">
          <a:xfrm rot="19901961" flipH="1">
            <a:off x="4889500" y="3719513"/>
            <a:ext cx="841375" cy="3081337"/>
          </a:xfrm>
          <a:custGeom>
            <a:avLst/>
            <a:gdLst>
              <a:gd name="T0" fmla="*/ 411477 w 822954"/>
              <a:gd name="T1" fmla="*/ 0 h 3014221"/>
              <a:gd name="T2" fmla="*/ 822954 w 822954"/>
              <a:gd name="T3" fmla="*/ 466659 h 3014221"/>
              <a:gd name="T4" fmla="*/ 635753 w 822954"/>
              <a:gd name="T5" fmla="*/ 466659 h 3014221"/>
              <a:gd name="T6" fmla="*/ 411477 w 822954"/>
              <a:gd name="T7" fmla="*/ 3014221 h 3014221"/>
              <a:gd name="T8" fmla="*/ 187201 w 822954"/>
              <a:gd name="T9" fmla="*/ 466659 h 3014221"/>
              <a:gd name="T10" fmla="*/ 0 w 822954"/>
              <a:gd name="T11" fmla="*/ 466659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solidFill>
            <a:srgbClr val="FEBC3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29" name="任意多边形 16"/>
          <p:cNvSpPr>
            <a:spLocks noChangeArrowheads="1"/>
          </p:cNvSpPr>
          <p:nvPr/>
        </p:nvSpPr>
        <p:spPr bwMode="auto">
          <a:xfrm rot="18193720" flipH="1">
            <a:off x="4884738" y="5133975"/>
            <a:ext cx="544512" cy="1995488"/>
          </a:xfrm>
          <a:custGeom>
            <a:avLst/>
            <a:gdLst>
              <a:gd name="T0" fmla="*/ 411477 w 822954"/>
              <a:gd name="T1" fmla="*/ 0 h 3014221"/>
              <a:gd name="T2" fmla="*/ 822954 w 822954"/>
              <a:gd name="T3" fmla="*/ 466659 h 3014221"/>
              <a:gd name="T4" fmla="*/ 635753 w 822954"/>
              <a:gd name="T5" fmla="*/ 466659 h 3014221"/>
              <a:gd name="T6" fmla="*/ 411477 w 822954"/>
              <a:gd name="T7" fmla="*/ 3014221 h 3014221"/>
              <a:gd name="T8" fmla="*/ 187201 w 822954"/>
              <a:gd name="T9" fmla="*/ 466659 h 3014221"/>
              <a:gd name="T10" fmla="*/ 0 w 822954"/>
              <a:gd name="T11" fmla="*/ 466659 h 30142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22954"/>
              <a:gd name="T19" fmla="*/ 0 h 3014221"/>
              <a:gd name="T20" fmla="*/ 822954 w 822954"/>
              <a:gd name="T21" fmla="*/ 3014221 h 301422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22954" h="3014221">
                <a:moveTo>
                  <a:pt x="411477" y="0"/>
                </a:moveTo>
                <a:lnTo>
                  <a:pt x="822954" y="466659"/>
                </a:lnTo>
                <a:lnTo>
                  <a:pt x="635753" y="466659"/>
                </a:lnTo>
                <a:lnTo>
                  <a:pt x="411477" y="3014221"/>
                </a:lnTo>
                <a:lnTo>
                  <a:pt x="187201" y="466659"/>
                </a:lnTo>
                <a:lnTo>
                  <a:pt x="0" y="466659"/>
                </a:lnTo>
                <a:close/>
              </a:path>
            </a:pathLst>
          </a:custGeom>
          <a:solidFill>
            <a:srgbClr val="83B34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331" name="文本框 18"/>
          <p:cNvSpPr>
            <a:spLocks noChangeArrowheads="1"/>
          </p:cNvSpPr>
          <p:nvPr/>
        </p:nvSpPr>
        <p:spPr bwMode="auto">
          <a:xfrm>
            <a:off x="7645083" y="3184525"/>
            <a:ext cx="3840480" cy="102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容易只看到事情有黑和白两种情况，</a:t>
            </a:r>
            <a:endParaRPr lang="en-US" altLang="zh-CN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ctr"/>
            <a:r>
              <a:rPr lang="en-US" altLang="zh-CN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而看不到中间的灰色地带。</a:t>
            </a:r>
            <a:endParaRPr lang="en-US" altLang="zh-CN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ctr"/>
            <a:endParaRPr lang="zh-CN" altLang="en-US" sz="1100">
              <a:solidFill>
                <a:srgbClr val="262626"/>
              </a:solidFill>
              <a:latin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  <a:p>
            <a:pPr algn="ctr"/>
            <a:endParaRPr lang="zh-CN" altLang="en-US" sz="140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332" name="文本框 19"/>
          <p:cNvSpPr>
            <a:spLocks noChangeArrowheads="1"/>
          </p:cNvSpPr>
          <p:nvPr/>
        </p:nvSpPr>
        <p:spPr bwMode="auto">
          <a:xfrm>
            <a:off x="8009255" y="5065078"/>
            <a:ext cx="3256280" cy="746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16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 </a:t>
            </a:r>
            <a:r>
              <a:rPr lang="en-US" altLang="zh-CN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不能很快地做出改变和适应。</a:t>
            </a:r>
            <a:endParaRPr lang="en-US" altLang="zh-CN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endParaRPr lang="zh-CN" altLang="en-US" sz="1100">
              <a:solidFill>
                <a:srgbClr val="262626"/>
              </a:solidFill>
              <a:latin typeface="Calibri" panose="020F0502020204030204" charset="0"/>
              <a:cs typeface="Calibri" panose="020F0502020204030204" charset="0"/>
              <a:sym typeface="Calibri" panose="020F0502020204030204" charset="0"/>
            </a:endParaRPr>
          </a:p>
          <a:p>
            <a:endParaRPr lang="zh-CN" altLang="en-US" sz="140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3333" name="文本框 20"/>
          <p:cNvSpPr>
            <a:spLocks noChangeArrowheads="1"/>
          </p:cNvSpPr>
          <p:nvPr/>
        </p:nvSpPr>
        <p:spPr bwMode="auto">
          <a:xfrm>
            <a:off x="1057593" y="4981258"/>
            <a:ext cx="361188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Calibri" panose="020F0502020204030204" charset="0"/>
                <a:sym typeface="Calibri" panose="020F0502020204030204" charset="0"/>
              </a:rPr>
              <a:t> </a:t>
            </a:r>
            <a:r>
              <a:rPr lang="zh-CN" altLang="en-US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Calibri" panose="020F0502020204030204" charset="0"/>
                <a:sym typeface="Calibri" panose="020F0502020204030204" charset="0"/>
              </a:rPr>
              <a:t>由于过于现实、细致，有时容易</a:t>
            </a:r>
            <a:endParaRPr lang="zh-CN" altLang="en-US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 algn="ctr"/>
            <a:r>
              <a:rPr lang="zh-CN" altLang="en-US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Calibri" panose="020F0502020204030204" charset="0"/>
                <a:sym typeface="Calibri" panose="020F0502020204030204" charset="0"/>
              </a:rPr>
              <a:t>忽略事情的全局和发展变化趋势，</a:t>
            </a:r>
            <a:endParaRPr lang="zh-CN" altLang="en-US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Calibri" panose="020F0502020204030204" charset="0"/>
              <a:sym typeface="Calibri" panose="020F0502020204030204" charset="0"/>
            </a:endParaRPr>
          </a:p>
          <a:p>
            <a:pPr algn="ctr"/>
            <a:r>
              <a:rPr lang="zh-CN" altLang="en-US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Calibri" panose="020F0502020204030204" charset="0"/>
                <a:sym typeface="Calibri" panose="020F0502020204030204" charset="0"/>
              </a:rPr>
              <a:t>难以预见存在的可能性。</a:t>
            </a:r>
            <a:endParaRPr lang="zh-CN" altLang="en-US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Calibri" panose="020F0502020204030204" charset="0"/>
              <a:sym typeface="Calibri" panose="020F050202020403020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395EEB0-5B0B-473C-AB59-C853D713E3B3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57295" y="1774190"/>
            <a:ext cx="5041900" cy="17373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b="1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有高度的责任心，会陷入日常事务的细节中去，</a:t>
            </a:r>
            <a:endParaRPr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ctr"/>
            <a:r>
              <a:rPr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以至于没完没了的工作。每件事情都会从头做到</a:t>
            </a:r>
            <a:endParaRPr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ctr"/>
            <a:r>
              <a:rPr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尾，总是过度劳累，压力很大时，会过度紧张，</a:t>
            </a:r>
            <a:endParaRPr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ctr"/>
            <a:r>
              <a:rPr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甚至产生消极情绪。</a:t>
            </a:r>
            <a:endParaRPr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endParaRPr lang="zh-CN" altLang="en-US" b="1">
              <a:solidFill>
                <a:srgbClr val="262626"/>
              </a:solidFill>
              <a:latin typeface="+mj-ea"/>
              <a:ea typeface="方正姚体" panose="02010601030101010101" pitchFamily="2" charset="-122"/>
              <a:cs typeface="Calibri" panose="020F0502020204030204" charset="0"/>
              <a:sym typeface="方正姚体" panose="02010601030101010101" pitchFamily="2" charset="-122"/>
            </a:endParaRPr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46555" y="3338195"/>
            <a:ext cx="292608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latin typeface="方正姚体" panose="02010601030101010101" pitchFamily="2" charset="-122"/>
                <a:ea typeface="方正姚体" panose="02010601030101010101" pitchFamily="2" charset="-122"/>
              </a:rPr>
              <a:t>不擅长变通、缺乏想象力。</a:t>
            </a:r>
            <a:endParaRPr lang="zh-CN" altLang="en-US"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  <p:bldP spid="4" grpId="0"/>
      <p:bldP spid="5" grpId="0"/>
      <p:bldP spid="13331" grpId="0"/>
      <p:bldP spid="13333" grpId="0"/>
      <p:bldP spid="133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2" name="文本框 33"/>
          <p:cNvSpPr>
            <a:spLocks noChangeArrowheads="1"/>
          </p:cNvSpPr>
          <p:nvPr/>
        </p:nvSpPr>
        <p:spPr bwMode="auto">
          <a:xfrm>
            <a:off x="4640580" y="652780"/>
            <a:ext cx="2632710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75707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家庭环境分析</a:t>
            </a:r>
            <a:endParaRPr lang="zh-CN" altLang="en-US"/>
          </a:p>
        </p:txBody>
      </p:sp>
      <p:sp>
        <p:nvSpPr>
          <p:cNvPr id="10253" name="任意多边形 12"/>
          <p:cNvSpPr>
            <a:spLocks noChangeArrowheads="1"/>
          </p:cNvSpPr>
          <p:nvPr/>
        </p:nvSpPr>
        <p:spPr bwMode="auto">
          <a:xfrm>
            <a:off x="1058863" y="2386013"/>
            <a:ext cx="2012950" cy="1998662"/>
          </a:xfrm>
          <a:custGeom>
            <a:avLst/>
            <a:gdLst>
              <a:gd name="T0" fmla="*/ 0 w 2160105"/>
              <a:gd name="T1" fmla="*/ 0 h 2146851"/>
              <a:gd name="T2" fmla="*/ 1455972 w 2160105"/>
              <a:gd name="T3" fmla="*/ 0 h 2146851"/>
              <a:gd name="T4" fmla="*/ 2149052 w 2160105"/>
              <a:gd name="T5" fmla="*/ 693080 h 2146851"/>
              <a:gd name="T6" fmla="*/ 2160105 w 2160105"/>
              <a:gd name="T7" fmla="*/ 682027 h 2146851"/>
              <a:gd name="T8" fmla="*/ 2160105 w 2160105"/>
              <a:gd name="T9" fmla="*/ 2146851 h 2146851"/>
              <a:gd name="T10" fmla="*/ 0 w 2160105"/>
              <a:gd name="T11" fmla="*/ 2146851 h 21468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105"/>
              <a:gd name="T19" fmla="*/ 0 h 2146851"/>
              <a:gd name="T20" fmla="*/ 2160105 w 2160105"/>
              <a:gd name="T21" fmla="*/ 2146851 h 21468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105" h="2146851">
                <a:moveTo>
                  <a:pt x="0" y="0"/>
                </a:moveTo>
                <a:lnTo>
                  <a:pt x="1455972" y="0"/>
                </a:lnTo>
                <a:lnTo>
                  <a:pt x="2149052" y="693080"/>
                </a:lnTo>
                <a:lnTo>
                  <a:pt x="2160105" y="682027"/>
                </a:lnTo>
                <a:lnTo>
                  <a:pt x="2160105" y="2146851"/>
                </a:lnTo>
                <a:lnTo>
                  <a:pt x="0" y="2146851"/>
                </a:lnTo>
                <a:close/>
              </a:path>
            </a:pathLst>
          </a:custGeom>
          <a:solidFill>
            <a:srgbClr val="83B34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4" name="任意多边形 13"/>
          <p:cNvSpPr>
            <a:spLocks noChangeArrowheads="1"/>
          </p:cNvSpPr>
          <p:nvPr/>
        </p:nvSpPr>
        <p:spPr bwMode="auto">
          <a:xfrm flipH="1" flipV="1">
            <a:off x="2416175" y="2386013"/>
            <a:ext cx="655638" cy="646112"/>
          </a:xfrm>
          <a:custGeom>
            <a:avLst/>
            <a:gdLst>
              <a:gd name="T0" fmla="*/ 0 w 704133"/>
              <a:gd name="T1" fmla="*/ 0 h 693080"/>
              <a:gd name="T2" fmla="*/ 704133 w 704133"/>
              <a:gd name="T3" fmla="*/ 0 h 693080"/>
              <a:gd name="T4" fmla="*/ 704133 w 704133"/>
              <a:gd name="T5" fmla="*/ 682027 h 693080"/>
              <a:gd name="T6" fmla="*/ 693080 w 704133"/>
              <a:gd name="T7" fmla="*/ 693080 h 693080"/>
              <a:gd name="T8" fmla="*/ 0 60000 65536"/>
              <a:gd name="T9" fmla="*/ 0 60000 65536"/>
              <a:gd name="T10" fmla="*/ 0 60000 65536"/>
              <a:gd name="T11" fmla="*/ 0 60000 65536"/>
              <a:gd name="T12" fmla="*/ 0 w 704133"/>
              <a:gd name="T13" fmla="*/ 0 h 693080"/>
              <a:gd name="T14" fmla="*/ 704133 w 704133"/>
              <a:gd name="T15" fmla="*/ 693080 h 6930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4133" h="693080">
                <a:moveTo>
                  <a:pt x="0" y="0"/>
                </a:moveTo>
                <a:lnTo>
                  <a:pt x="704133" y="0"/>
                </a:lnTo>
                <a:lnTo>
                  <a:pt x="704133" y="682027"/>
                </a:lnTo>
                <a:lnTo>
                  <a:pt x="693080" y="693080"/>
                </a:lnTo>
                <a:close/>
              </a:path>
            </a:pathLst>
          </a:custGeom>
          <a:solidFill>
            <a:srgbClr val="9BC36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5" name="任意多边形 14"/>
          <p:cNvSpPr>
            <a:spLocks noChangeArrowheads="1"/>
          </p:cNvSpPr>
          <p:nvPr/>
        </p:nvSpPr>
        <p:spPr bwMode="auto">
          <a:xfrm>
            <a:off x="3743325" y="2386013"/>
            <a:ext cx="2012950" cy="1998662"/>
          </a:xfrm>
          <a:custGeom>
            <a:avLst/>
            <a:gdLst>
              <a:gd name="T0" fmla="*/ 0 w 2160105"/>
              <a:gd name="T1" fmla="*/ 0 h 2146851"/>
              <a:gd name="T2" fmla="*/ 1455972 w 2160105"/>
              <a:gd name="T3" fmla="*/ 0 h 2146851"/>
              <a:gd name="T4" fmla="*/ 2149052 w 2160105"/>
              <a:gd name="T5" fmla="*/ 693080 h 2146851"/>
              <a:gd name="T6" fmla="*/ 2160105 w 2160105"/>
              <a:gd name="T7" fmla="*/ 682027 h 2146851"/>
              <a:gd name="T8" fmla="*/ 2160105 w 2160105"/>
              <a:gd name="T9" fmla="*/ 2146851 h 2146851"/>
              <a:gd name="T10" fmla="*/ 0 w 2160105"/>
              <a:gd name="T11" fmla="*/ 2146851 h 21468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105"/>
              <a:gd name="T19" fmla="*/ 0 h 2146851"/>
              <a:gd name="T20" fmla="*/ 2160105 w 2160105"/>
              <a:gd name="T21" fmla="*/ 2146851 h 21468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105" h="2146851">
                <a:moveTo>
                  <a:pt x="0" y="0"/>
                </a:moveTo>
                <a:lnTo>
                  <a:pt x="1455972" y="0"/>
                </a:lnTo>
                <a:lnTo>
                  <a:pt x="2149052" y="693080"/>
                </a:lnTo>
                <a:lnTo>
                  <a:pt x="2160105" y="682027"/>
                </a:lnTo>
                <a:lnTo>
                  <a:pt x="2160105" y="2146851"/>
                </a:lnTo>
                <a:lnTo>
                  <a:pt x="0" y="2146851"/>
                </a:lnTo>
                <a:close/>
              </a:path>
            </a:pathLst>
          </a:custGeom>
          <a:solidFill>
            <a:srgbClr val="FEBC3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6" name="任意多边形 15"/>
          <p:cNvSpPr>
            <a:spLocks noChangeArrowheads="1"/>
          </p:cNvSpPr>
          <p:nvPr/>
        </p:nvSpPr>
        <p:spPr bwMode="auto">
          <a:xfrm flipH="1" flipV="1">
            <a:off x="5099050" y="2386013"/>
            <a:ext cx="657225" cy="646112"/>
          </a:xfrm>
          <a:custGeom>
            <a:avLst/>
            <a:gdLst>
              <a:gd name="T0" fmla="*/ 0 w 704133"/>
              <a:gd name="T1" fmla="*/ 0 h 693080"/>
              <a:gd name="T2" fmla="*/ 704133 w 704133"/>
              <a:gd name="T3" fmla="*/ 0 h 693080"/>
              <a:gd name="T4" fmla="*/ 704133 w 704133"/>
              <a:gd name="T5" fmla="*/ 682027 h 693080"/>
              <a:gd name="T6" fmla="*/ 693080 w 704133"/>
              <a:gd name="T7" fmla="*/ 693080 h 693080"/>
              <a:gd name="T8" fmla="*/ 0 60000 65536"/>
              <a:gd name="T9" fmla="*/ 0 60000 65536"/>
              <a:gd name="T10" fmla="*/ 0 60000 65536"/>
              <a:gd name="T11" fmla="*/ 0 60000 65536"/>
              <a:gd name="T12" fmla="*/ 0 w 704133"/>
              <a:gd name="T13" fmla="*/ 0 h 693080"/>
              <a:gd name="T14" fmla="*/ 704133 w 704133"/>
              <a:gd name="T15" fmla="*/ 693080 h 6930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4133" h="693080">
                <a:moveTo>
                  <a:pt x="0" y="0"/>
                </a:moveTo>
                <a:lnTo>
                  <a:pt x="704133" y="0"/>
                </a:lnTo>
                <a:lnTo>
                  <a:pt x="704133" y="682027"/>
                </a:lnTo>
                <a:lnTo>
                  <a:pt x="693080" y="693080"/>
                </a:lnTo>
                <a:close/>
              </a:path>
            </a:pathLst>
          </a:custGeom>
          <a:solidFill>
            <a:srgbClr val="FECC5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7" name="任意多边形 16"/>
          <p:cNvSpPr>
            <a:spLocks noChangeArrowheads="1"/>
          </p:cNvSpPr>
          <p:nvPr/>
        </p:nvSpPr>
        <p:spPr bwMode="auto">
          <a:xfrm>
            <a:off x="6427788" y="2386013"/>
            <a:ext cx="2011362" cy="1998662"/>
          </a:xfrm>
          <a:custGeom>
            <a:avLst/>
            <a:gdLst>
              <a:gd name="T0" fmla="*/ 0 w 2160105"/>
              <a:gd name="T1" fmla="*/ 0 h 2146851"/>
              <a:gd name="T2" fmla="*/ 1455972 w 2160105"/>
              <a:gd name="T3" fmla="*/ 0 h 2146851"/>
              <a:gd name="T4" fmla="*/ 2149052 w 2160105"/>
              <a:gd name="T5" fmla="*/ 693080 h 2146851"/>
              <a:gd name="T6" fmla="*/ 2160105 w 2160105"/>
              <a:gd name="T7" fmla="*/ 682027 h 2146851"/>
              <a:gd name="T8" fmla="*/ 2160105 w 2160105"/>
              <a:gd name="T9" fmla="*/ 2146851 h 2146851"/>
              <a:gd name="T10" fmla="*/ 0 w 2160105"/>
              <a:gd name="T11" fmla="*/ 2146851 h 21468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105"/>
              <a:gd name="T19" fmla="*/ 0 h 2146851"/>
              <a:gd name="T20" fmla="*/ 2160105 w 2160105"/>
              <a:gd name="T21" fmla="*/ 2146851 h 21468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105" h="2146851">
                <a:moveTo>
                  <a:pt x="0" y="0"/>
                </a:moveTo>
                <a:lnTo>
                  <a:pt x="1455972" y="0"/>
                </a:lnTo>
                <a:lnTo>
                  <a:pt x="2149052" y="693080"/>
                </a:lnTo>
                <a:lnTo>
                  <a:pt x="2160105" y="682027"/>
                </a:lnTo>
                <a:lnTo>
                  <a:pt x="2160105" y="2146851"/>
                </a:lnTo>
                <a:lnTo>
                  <a:pt x="0" y="2146851"/>
                </a:lnTo>
                <a:close/>
              </a:path>
            </a:pathLst>
          </a:custGeom>
          <a:solidFill>
            <a:srgbClr val="DA609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8" name="任意多边形 17"/>
          <p:cNvSpPr>
            <a:spLocks noChangeArrowheads="1"/>
          </p:cNvSpPr>
          <p:nvPr/>
        </p:nvSpPr>
        <p:spPr bwMode="auto">
          <a:xfrm flipH="1" flipV="1">
            <a:off x="7783513" y="2386013"/>
            <a:ext cx="655637" cy="646112"/>
          </a:xfrm>
          <a:custGeom>
            <a:avLst/>
            <a:gdLst>
              <a:gd name="T0" fmla="*/ 0 w 704133"/>
              <a:gd name="T1" fmla="*/ 0 h 693080"/>
              <a:gd name="T2" fmla="*/ 704133 w 704133"/>
              <a:gd name="T3" fmla="*/ 0 h 693080"/>
              <a:gd name="T4" fmla="*/ 704133 w 704133"/>
              <a:gd name="T5" fmla="*/ 682027 h 693080"/>
              <a:gd name="T6" fmla="*/ 693080 w 704133"/>
              <a:gd name="T7" fmla="*/ 693080 h 693080"/>
              <a:gd name="T8" fmla="*/ 0 60000 65536"/>
              <a:gd name="T9" fmla="*/ 0 60000 65536"/>
              <a:gd name="T10" fmla="*/ 0 60000 65536"/>
              <a:gd name="T11" fmla="*/ 0 60000 65536"/>
              <a:gd name="T12" fmla="*/ 0 w 704133"/>
              <a:gd name="T13" fmla="*/ 0 h 693080"/>
              <a:gd name="T14" fmla="*/ 704133 w 704133"/>
              <a:gd name="T15" fmla="*/ 693080 h 6930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4133" h="693080">
                <a:moveTo>
                  <a:pt x="0" y="0"/>
                </a:moveTo>
                <a:lnTo>
                  <a:pt x="704133" y="0"/>
                </a:lnTo>
                <a:lnTo>
                  <a:pt x="704133" y="682027"/>
                </a:lnTo>
                <a:lnTo>
                  <a:pt x="693080" y="693080"/>
                </a:lnTo>
                <a:close/>
              </a:path>
            </a:pathLst>
          </a:custGeom>
          <a:solidFill>
            <a:srgbClr val="E17BA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59" name="任意多边形 18"/>
          <p:cNvSpPr>
            <a:spLocks noChangeArrowheads="1"/>
          </p:cNvSpPr>
          <p:nvPr/>
        </p:nvSpPr>
        <p:spPr bwMode="auto">
          <a:xfrm>
            <a:off x="9112250" y="2386013"/>
            <a:ext cx="2011363" cy="1998662"/>
          </a:xfrm>
          <a:custGeom>
            <a:avLst/>
            <a:gdLst>
              <a:gd name="T0" fmla="*/ 0 w 2160105"/>
              <a:gd name="T1" fmla="*/ 0 h 2146851"/>
              <a:gd name="T2" fmla="*/ 1455972 w 2160105"/>
              <a:gd name="T3" fmla="*/ 0 h 2146851"/>
              <a:gd name="T4" fmla="*/ 2149052 w 2160105"/>
              <a:gd name="T5" fmla="*/ 693080 h 2146851"/>
              <a:gd name="T6" fmla="*/ 2160105 w 2160105"/>
              <a:gd name="T7" fmla="*/ 682027 h 2146851"/>
              <a:gd name="T8" fmla="*/ 2160105 w 2160105"/>
              <a:gd name="T9" fmla="*/ 2146851 h 2146851"/>
              <a:gd name="T10" fmla="*/ 0 w 2160105"/>
              <a:gd name="T11" fmla="*/ 2146851 h 21468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60105"/>
              <a:gd name="T19" fmla="*/ 0 h 2146851"/>
              <a:gd name="T20" fmla="*/ 2160105 w 2160105"/>
              <a:gd name="T21" fmla="*/ 2146851 h 214685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105" h="2146851">
                <a:moveTo>
                  <a:pt x="0" y="0"/>
                </a:moveTo>
                <a:lnTo>
                  <a:pt x="1455972" y="0"/>
                </a:lnTo>
                <a:lnTo>
                  <a:pt x="2149052" y="693080"/>
                </a:lnTo>
                <a:lnTo>
                  <a:pt x="2160105" y="682027"/>
                </a:lnTo>
                <a:lnTo>
                  <a:pt x="2160105" y="2146851"/>
                </a:lnTo>
                <a:lnTo>
                  <a:pt x="0" y="2146851"/>
                </a:lnTo>
                <a:close/>
              </a:path>
            </a:pathLst>
          </a:custGeom>
          <a:solidFill>
            <a:srgbClr val="0EC7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260" name="任意多边形 19"/>
          <p:cNvSpPr>
            <a:spLocks noChangeArrowheads="1"/>
          </p:cNvSpPr>
          <p:nvPr/>
        </p:nvSpPr>
        <p:spPr bwMode="auto">
          <a:xfrm flipH="1" flipV="1">
            <a:off x="10467975" y="2386013"/>
            <a:ext cx="655638" cy="646112"/>
          </a:xfrm>
          <a:custGeom>
            <a:avLst/>
            <a:gdLst>
              <a:gd name="T0" fmla="*/ 0 w 704133"/>
              <a:gd name="T1" fmla="*/ 0 h 693080"/>
              <a:gd name="T2" fmla="*/ 704133 w 704133"/>
              <a:gd name="T3" fmla="*/ 0 h 693080"/>
              <a:gd name="T4" fmla="*/ 704133 w 704133"/>
              <a:gd name="T5" fmla="*/ 682027 h 693080"/>
              <a:gd name="T6" fmla="*/ 693080 w 704133"/>
              <a:gd name="T7" fmla="*/ 693080 h 693080"/>
              <a:gd name="T8" fmla="*/ 0 60000 65536"/>
              <a:gd name="T9" fmla="*/ 0 60000 65536"/>
              <a:gd name="T10" fmla="*/ 0 60000 65536"/>
              <a:gd name="T11" fmla="*/ 0 60000 65536"/>
              <a:gd name="T12" fmla="*/ 0 w 704133"/>
              <a:gd name="T13" fmla="*/ 0 h 693080"/>
              <a:gd name="T14" fmla="*/ 704133 w 704133"/>
              <a:gd name="T15" fmla="*/ 693080 h 6930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4133" h="693080">
                <a:moveTo>
                  <a:pt x="0" y="0"/>
                </a:moveTo>
                <a:lnTo>
                  <a:pt x="704133" y="0"/>
                </a:lnTo>
                <a:lnTo>
                  <a:pt x="704133" y="682027"/>
                </a:lnTo>
                <a:lnTo>
                  <a:pt x="693080" y="693080"/>
                </a:lnTo>
                <a:close/>
              </a:path>
            </a:pathLst>
          </a:custGeom>
          <a:solidFill>
            <a:srgbClr val="10E1E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10261" name="组合 20"/>
          <p:cNvGrpSpPr/>
          <p:nvPr/>
        </p:nvGrpSpPr>
        <p:grpSpPr bwMode="auto">
          <a:xfrm>
            <a:off x="4387850" y="3248025"/>
            <a:ext cx="714375" cy="542925"/>
            <a:chOff x="0" y="0"/>
            <a:chExt cx="509646" cy="387231"/>
          </a:xfrm>
        </p:grpSpPr>
        <p:sp>
          <p:nvSpPr>
            <p:cNvPr id="10262" name="Freeform 20"/>
            <p:cNvSpPr>
              <a:spLocks noEditPoints="1" noChangeArrowheads="1"/>
            </p:cNvSpPr>
            <p:nvPr/>
          </p:nvSpPr>
          <p:spPr bwMode="auto">
            <a:xfrm>
              <a:off x="0" y="51839"/>
              <a:ext cx="337890" cy="335392"/>
            </a:xfrm>
            <a:custGeom>
              <a:avLst/>
              <a:gdLst>
                <a:gd name="T0" fmla="*/ 229 w 229"/>
                <a:gd name="T1" fmla="*/ 128 h 227"/>
                <a:gd name="T2" fmla="*/ 229 w 229"/>
                <a:gd name="T3" fmla="*/ 98 h 227"/>
                <a:gd name="T4" fmla="*/ 206 w 229"/>
                <a:gd name="T5" fmla="*/ 93 h 227"/>
                <a:gd name="T6" fmla="*/ 200 w 229"/>
                <a:gd name="T7" fmla="*/ 76 h 227"/>
                <a:gd name="T8" fmla="*/ 216 w 229"/>
                <a:gd name="T9" fmla="*/ 58 h 227"/>
                <a:gd name="T10" fmla="*/ 198 w 229"/>
                <a:gd name="T11" fmla="*/ 34 h 227"/>
                <a:gd name="T12" fmla="*/ 176 w 229"/>
                <a:gd name="T13" fmla="*/ 44 h 227"/>
                <a:gd name="T14" fmla="*/ 161 w 229"/>
                <a:gd name="T15" fmla="*/ 33 h 227"/>
                <a:gd name="T16" fmla="*/ 164 w 229"/>
                <a:gd name="T17" fmla="*/ 9 h 227"/>
                <a:gd name="T18" fmla="*/ 135 w 229"/>
                <a:gd name="T19" fmla="*/ 0 h 227"/>
                <a:gd name="T20" fmla="*/ 123 w 229"/>
                <a:gd name="T21" fmla="*/ 20 h 227"/>
                <a:gd name="T22" fmla="*/ 114 w 229"/>
                <a:gd name="T23" fmla="*/ 20 h 227"/>
                <a:gd name="T24" fmla="*/ 105 w 229"/>
                <a:gd name="T25" fmla="*/ 20 h 227"/>
                <a:gd name="T26" fmla="*/ 93 w 229"/>
                <a:gd name="T27" fmla="*/ 0 h 227"/>
                <a:gd name="T28" fmla="*/ 65 w 229"/>
                <a:gd name="T29" fmla="*/ 9 h 227"/>
                <a:gd name="T30" fmla="*/ 67 w 229"/>
                <a:gd name="T31" fmla="*/ 33 h 227"/>
                <a:gd name="T32" fmla="*/ 52 w 229"/>
                <a:gd name="T33" fmla="*/ 44 h 227"/>
                <a:gd name="T34" fmla="*/ 30 w 229"/>
                <a:gd name="T35" fmla="*/ 34 h 227"/>
                <a:gd name="T36" fmla="*/ 13 w 229"/>
                <a:gd name="T37" fmla="*/ 58 h 227"/>
                <a:gd name="T38" fmla="*/ 29 w 229"/>
                <a:gd name="T39" fmla="*/ 76 h 227"/>
                <a:gd name="T40" fmla="*/ 23 w 229"/>
                <a:gd name="T41" fmla="*/ 94 h 227"/>
                <a:gd name="T42" fmla="*/ 0 w 229"/>
                <a:gd name="T43" fmla="*/ 98 h 227"/>
                <a:gd name="T44" fmla="*/ 0 w 229"/>
                <a:gd name="T45" fmla="*/ 128 h 227"/>
                <a:gd name="T46" fmla="*/ 23 w 229"/>
                <a:gd name="T47" fmla="*/ 133 h 227"/>
                <a:gd name="T48" fmla="*/ 29 w 229"/>
                <a:gd name="T49" fmla="*/ 151 h 227"/>
                <a:gd name="T50" fmla="*/ 13 w 229"/>
                <a:gd name="T51" fmla="*/ 169 h 227"/>
                <a:gd name="T52" fmla="*/ 31 w 229"/>
                <a:gd name="T53" fmla="*/ 193 h 227"/>
                <a:gd name="T54" fmla="*/ 52 w 229"/>
                <a:gd name="T55" fmla="*/ 183 h 227"/>
                <a:gd name="T56" fmla="*/ 67 w 229"/>
                <a:gd name="T57" fmla="*/ 194 h 227"/>
                <a:gd name="T58" fmla="*/ 65 w 229"/>
                <a:gd name="T59" fmla="*/ 218 h 227"/>
                <a:gd name="T60" fmla="*/ 93 w 229"/>
                <a:gd name="T61" fmla="*/ 227 h 227"/>
                <a:gd name="T62" fmla="*/ 105 w 229"/>
                <a:gd name="T63" fmla="*/ 206 h 227"/>
                <a:gd name="T64" fmla="*/ 114 w 229"/>
                <a:gd name="T65" fmla="*/ 207 h 227"/>
                <a:gd name="T66" fmla="*/ 124 w 229"/>
                <a:gd name="T67" fmla="*/ 206 h 227"/>
                <a:gd name="T68" fmla="*/ 135 w 229"/>
                <a:gd name="T69" fmla="*/ 227 h 227"/>
                <a:gd name="T70" fmla="*/ 164 w 229"/>
                <a:gd name="T71" fmla="*/ 217 h 227"/>
                <a:gd name="T72" fmla="*/ 161 w 229"/>
                <a:gd name="T73" fmla="*/ 194 h 227"/>
                <a:gd name="T74" fmla="*/ 176 w 229"/>
                <a:gd name="T75" fmla="*/ 183 h 227"/>
                <a:gd name="T76" fmla="*/ 198 w 229"/>
                <a:gd name="T77" fmla="*/ 193 h 227"/>
                <a:gd name="T78" fmla="*/ 216 w 229"/>
                <a:gd name="T79" fmla="*/ 168 h 227"/>
                <a:gd name="T80" fmla="*/ 200 w 229"/>
                <a:gd name="T81" fmla="*/ 151 h 227"/>
                <a:gd name="T82" fmla="*/ 206 w 229"/>
                <a:gd name="T83" fmla="*/ 133 h 227"/>
                <a:gd name="T84" fmla="*/ 229 w 229"/>
                <a:gd name="T85" fmla="*/ 128 h 227"/>
                <a:gd name="T86" fmla="*/ 114 w 229"/>
                <a:gd name="T87" fmla="*/ 180 h 227"/>
                <a:gd name="T88" fmla="*/ 47 w 229"/>
                <a:gd name="T89" fmla="*/ 113 h 227"/>
                <a:gd name="T90" fmla="*/ 114 w 229"/>
                <a:gd name="T91" fmla="*/ 46 h 227"/>
                <a:gd name="T92" fmla="*/ 181 w 229"/>
                <a:gd name="T93" fmla="*/ 113 h 227"/>
                <a:gd name="T94" fmla="*/ 114 w 229"/>
                <a:gd name="T95" fmla="*/ 180 h 2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9"/>
                <a:gd name="T145" fmla="*/ 0 h 227"/>
                <a:gd name="T146" fmla="*/ 229 w 229"/>
                <a:gd name="T147" fmla="*/ 227 h 2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9" h="227">
                  <a:moveTo>
                    <a:pt x="229" y="128"/>
                  </a:moveTo>
                  <a:cubicBezTo>
                    <a:pt x="229" y="98"/>
                    <a:pt x="229" y="98"/>
                    <a:pt x="229" y="98"/>
                  </a:cubicBezTo>
                  <a:cubicBezTo>
                    <a:pt x="206" y="93"/>
                    <a:pt x="206" y="93"/>
                    <a:pt x="206" y="93"/>
                  </a:cubicBezTo>
                  <a:cubicBezTo>
                    <a:pt x="204" y="87"/>
                    <a:pt x="202" y="81"/>
                    <a:pt x="200" y="76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176" y="44"/>
                    <a:pt x="176" y="44"/>
                    <a:pt x="176" y="44"/>
                  </a:cubicBezTo>
                  <a:cubicBezTo>
                    <a:pt x="172" y="39"/>
                    <a:pt x="167" y="36"/>
                    <a:pt x="161" y="33"/>
                  </a:cubicBezTo>
                  <a:cubicBezTo>
                    <a:pt x="164" y="9"/>
                    <a:pt x="164" y="9"/>
                    <a:pt x="164" y="9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3" y="20"/>
                    <a:pt x="123" y="20"/>
                    <a:pt x="123" y="20"/>
                  </a:cubicBezTo>
                  <a:cubicBezTo>
                    <a:pt x="120" y="20"/>
                    <a:pt x="117" y="20"/>
                    <a:pt x="114" y="20"/>
                  </a:cubicBezTo>
                  <a:cubicBezTo>
                    <a:pt x="111" y="20"/>
                    <a:pt x="108" y="20"/>
                    <a:pt x="105" y="2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2" y="36"/>
                    <a:pt x="57" y="39"/>
                    <a:pt x="52" y="4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26" y="81"/>
                    <a:pt x="24" y="87"/>
                    <a:pt x="23" y="94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4" y="139"/>
                    <a:pt x="26" y="145"/>
                    <a:pt x="29" y="151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31" y="193"/>
                    <a:pt x="31" y="193"/>
                    <a:pt x="31" y="19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7" y="187"/>
                    <a:pt x="62" y="191"/>
                    <a:pt x="67" y="194"/>
                  </a:cubicBezTo>
                  <a:cubicBezTo>
                    <a:pt x="65" y="218"/>
                    <a:pt x="65" y="218"/>
                    <a:pt x="65" y="218"/>
                  </a:cubicBezTo>
                  <a:cubicBezTo>
                    <a:pt x="93" y="227"/>
                    <a:pt x="93" y="227"/>
                    <a:pt x="93" y="227"/>
                  </a:cubicBezTo>
                  <a:cubicBezTo>
                    <a:pt x="105" y="206"/>
                    <a:pt x="105" y="206"/>
                    <a:pt x="105" y="206"/>
                  </a:cubicBezTo>
                  <a:cubicBezTo>
                    <a:pt x="108" y="207"/>
                    <a:pt x="111" y="207"/>
                    <a:pt x="114" y="207"/>
                  </a:cubicBezTo>
                  <a:cubicBezTo>
                    <a:pt x="117" y="207"/>
                    <a:pt x="121" y="207"/>
                    <a:pt x="124" y="206"/>
                  </a:cubicBezTo>
                  <a:cubicBezTo>
                    <a:pt x="135" y="227"/>
                    <a:pt x="135" y="227"/>
                    <a:pt x="135" y="227"/>
                  </a:cubicBezTo>
                  <a:cubicBezTo>
                    <a:pt x="164" y="217"/>
                    <a:pt x="164" y="217"/>
                    <a:pt x="164" y="217"/>
                  </a:cubicBezTo>
                  <a:cubicBezTo>
                    <a:pt x="161" y="194"/>
                    <a:pt x="161" y="194"/>
                    <a:pt x="161" y="194"/>
                  </a:cubicBezTo>
                  <a:cubicBezTo>
                    <a:pt x="167" y="191"/>
                    <a:pt x="172" y="187"/>
                    <a:pt x="176" y="18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216" y="168"/>
                    <a:pt x="216" y="168"/>
                    <a:pt x="216" y="168"/>
                  </a:cubicBezTo>
                  <a:cubicBezTo>
                    <a:pt x="200" y="151"/>
                    <a:pt x="200" y="151"/>
                    <a:pt x="200" y="151"/>
                  </a:cubicBezTo>
                  <a:cubicBezTo>
                    <a:pt x="202" y="145"/>
                    <a:pt x="204" y="139"/>
                    <a:pt x="206" y="133"/>
                  </a:cubicBezTo>
                  <a:lnTo>
                    <a:pt x="229" y="128"/>
                  </a:lnTo>
                  <a:close/>
                  <a:moveTo>
                    <a:pt x="114" y="180"/>
                  </a:moveTo>
                  <a:cubicBezTo>
                    <a:pt x="77" y="180"/>
                    <a:pt x="47" y="150"/>
                    <a:pt x="47" y="113"/>
                  </a:cubicBezTo>
                  <a:cubicBezTo>
                    <a:pt x="47" y="76"/>
                    <a:pt x="77" y="46"/>
                    <a:pt x="114" y="46"/>
                  </a:cubicBezTo>
                  <a:cubicBezTo>
                    <a:pt x="151" y="46"/>
                    <a:pt x="181" y="76"/>
                    <a:pt x="181" y="113"/>
                  </a:cubicBezTo>
                  <a:cubicBezTo>
                    <a:pt x="181" y="150"/>
                    <a:pt x="151" y="180"/>
                    <a:pt x="114" y="1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0263" name="Freeform 21"/>
            <p:cNvSpPr>
              <a:spLocks noEditPoints="1" noChangeArrowheads="1"/>
            </p:cNvSpPr>
            <p:nvPr/>
          </p:nvSpPr>
          <p:spPr bwMode="auto">
            <a:xfrm>
              <a:off x="309785" y="0"/>
              <a:ext cx="199861" cy="199861"/>
            </a:xfrm>
            <a:custGeom>
              <a:avLst/>
              <a:gdLst>
                <a:gd name="T0" fmla="*/ 135 w 135"/>
                <a:gd name="T1" fmla="*/ 76 h 135"/>
                <a:gd name="T2" fmla="*/ 135 w 135"/>
                <a:gd name="T3" fmla="*/ 58 h 135"/>
                <a:gd name="T4" fmla="*/ 122 w 135"/>
                <a:gd name="T5" fmla="*/ 55 h 135"/>
                <a:gd name="T6" fmla="*/ 118 w 135"/>
                <a:gd name="T7" fmla="*/ 45 h 135"/>
                <a:gd name="T8" fmla="*/ 128 w 135"/>
                <a:gd name="T9" fmla="*/ 34 h 135"/>
                <a:gd name="T10" fmla="*/ 117 w 135"/>
                <a:gd name="T11" fmla="*/ 20 h 135"/>
                <a:gd name="T12" fmla="*/ 104 w 135"/>
                <a:gd name="T13" fmla="*/ 26 h 135"/>
                <a:gd name="T14" fmla="*/ 96 w 135"/>
                <a:gd name="T15" fmla="*/ 19 h 135"/>
                <a:gd name="T16" fmla="*/ 97 w 135"/>
                <a:gd name="T17" fmla="*/ 5 h 135"/>
                <a:gd name="T18" fmla="*/ 80 w 135"/>
                <a:gd name="T19" fmla="*/ 0 h 135"/>
                <a:gd name="T20" fmla="*/ 73 w 135"/>
                <a:gd name="T21" fmla="*/ 12 h 135"/>
                <a:gd name="T22" fmla="*/ 67 w 135"/>
                <a:gd name="T23" fmla="*/ 12 h 135"/>
                <a:gd name="T24" fmla="*/ 62 w 135"/>
                <a:gd name="T25" fmla="*/ 12 h 135"/>
                <a:gd name="T26" fmla="*/ 55 w 135"/>
                <a:gd name="T27" fmla="*/ 0 h 135"/>
                <a:gd name="T28" fmla="*/ 38 w 135"/>
                <a:gd name="T29" fmla="*/ 5 h 135"/>
                <a:gd name="T30" fmla="*/ 39 w 135"/>
                <a:gd name="T31" fmla="*/ 19 h 135"/>
                <a:gd name="T32" fmla="*/ 30 w 135"/>
                <a:gd name="T33" fmla="*/ 26 h 135"/>
                <a:gd name="T34" fmla="*/ 18 w 135"/>
                <a:gd name="T35" fmla="*/ 20 h 135"/>
                <a:gd name="T36" fmla="*/ 7 w 135"/>
                <a:gd name="T37" fmla="*/ 34 h 135"/>
                <a:gd name="T38" fmla="*/ 17 w 135"/>
                <a:gd name="T39" fmla="*/ 45 h 135"/>
                <a:gd name="T40" fmla="*/ 13 w 135"/>
                <a:gd name="T41" fmla="*/ 55 h 135"/>
                <a:gd name="T42" fmla="*/ 0 w 135"/>
                <a:gd name="T43" fmla="*/ 58 h 135"/>
                <a:gd name="T44" fmla="*/ 0 w 135"/>
                <a:gd name="T45" fmla="*/ 76 h 135"/>
                <a:gd name="T46" fmla="*/ 13 w 135"/>
                <a:gd name="T47" fmla="*/ 79 h 135"/>
                <a:gd name="T48" fmla="*/ 17 w 135"/>
                <a:gd name="T49" fmla="*/ 90 h 135"/>
                <a:gd name="T50" fmla="*/ 7 w 135"/>
                <a:gd name="T51" fmla="*/ 100 h 135"/>
                <a:gd name="T52" fmla="*/ 18 w 135"/>
                <a:gd name="T53" fmla="*/ 114 h 135"/>
                <a:gd name="T54" fmla="*/ 31 w 135"/>
                <a:gd name="T55" fmla="*/ 109 h 135"/>
                <a:gd name="T56" fmla="*/ 39 w 135"/>
                <a:gd name="T57" fmla="*/ 115 h 135"/>
                <a:gd name="T58" fmla="*/ 38 w 135"/>
                <a:gd name="T59" fmla="*/ 129 h 135"/>
                <a:gd name="T60" fmla="*/ 55 w 135"/>
                <a:gd name="T61" fmla="*/ 135 h 135"/>
                <a:gd name="T62" fmla="*/ 62 w 135"/>
                <a:gd name="T63" fmla="*/ 122 h 135"/>
                <a:gd name="T64" fmla="*/ 68 w 135"/>
                <a:gd name="T65" fmla="*/ 123 h 135"/>
                <a:gd name="T66" fmla="*/ 73 w 135"/>
                <a:gd name="T67" fmla="*/ 122 h 135"/>
                <a:gd name="T68" fmla="*/ 80 w 135"/>
                <a:gd name="T69" fmla="*/ 135 h 135"/>
                <a:gd name="T70" fmla="*/ 97 w 135"/>
                <a:gd name="T71" fmla="*/ 129 h 135"/>
                <a:gd name="T72" fmla="*/ 96 w 135"/>
                <a:gd name="T73" fmla="*/ 115 h 135"/>
                <a:gd name="T74" fmla="*/ 104 w 135"/>
                <a:gd name="T75" fmla="*/ 109 h 135"/>
                <a:gd name="T76" fmla="*/ 117 w 135"/>
                <a:gd name="T77" fmla="*/ 114 h 135"/>
                <a:gd name="T78" fmla="*/ 128 w 135"/>
                <a:gd name="T79" fmla="*/ 100 h 135"/>
                <a:gd name="T80" fmla="*/ 118 w 135"/>
                <a:gd name="T81" fmla="*/ 89 h 135"/>
                <a:gd name="T82" fmla="*/ 122 w 135"/>
                <a:gd name="T83" fmla="*/ 79 h 135"/>
                <a:gd name="T84" fmla="*/ 135 w 135"/>
                <a:gd name="T85" fmla="*/ 76 h 135"/>
                <a:gd name="T86" fmla="*/ 67 w 135"/>
                <a:gd name="T87" fmla="*/ 107 h 135"/>
                <a:gd name="T88" fmla="*/ 28 w 135"/>
                <a:gd name="T89" fmla="*/ 67 h 135"/>
                <a:gd name="T90" fmla="*/ 67 w 135"/>
                <a:gd name="T91" fmla="*/ 27 h 135"/>
                <a:gd name="T92" fmla="*/ 107 w 135"/>
                <a:gd name="T93" fmla="*/ 67 h 135"/>
                <a:gd name="T94" fmla="*/ 67 w 135"/>
                <a:gd name="T95" fmla="*/ 107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5"/>
                <a:gd name="T145" fmla="*/ 0 h 135"/>
                <a:gd name="T146" fmla="*/ 135 w 135"/>
                <a:gd name="T147" fmla="*/ 135 h 13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5" h="135">
                  <a:moveTo>
                    <a:pt x="135" y="76"/>
                  </a:moveTo>
                  <a:cubicBezTo>
                    <a:pt x="135" y="58"/>
                    <a:pt x="135" y="58"/>
                    <a:pt x="135" y="58"/>
                  </a:cubicBezTo>
                  <a:cubicBezTo>
                    <a:pt x="122" y="55"/>
                    <a:pt x="122" y="55"/>
                    <a:pt x="122" y="55"/>
                  </a:cubicBezTo>
                  <a:cubicBezTo>
                    <a:pt x="121" y="52"/>
                    <a:pt x="120" y="48"/>
                    <a:pt x="118" y="45"/>
                  </a:cubicBezTo>
                  <a:cubicBezTo>
                    <a:pt x="128" y="34"/>
                    <a:pt x="128" y="34"/>
                    <a:pt x="128" y="34"/>
                  </a:cubicBezTo>
                  <a:cubicBezTo>
                    <a:pt x="117" y="20"/>
                    <a:pt x="117" y="20"/>
                    <a:pt x="117" y="20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2" y="23"/>
                    <a:pt x="99" y="21"/>
                    <a:pt x="96" y="19"/>
                  </a:cubicBezTo>
                  <a:cubicBezTo>
                    <a:pt x="97" y="5"/>
                    <a:pt x="97" y="5"/>
                    <a:pt x="97" y="5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12"/>
                    <a:pt x="73" y="12"/>
                    <a:pt x="73" y="12"/>
                  </a:cubicBezTo>
                  <a:cubicBezTo>
                    <a:pt x="71" y="12"/>
                    <a:pt x="69" y="12"/>
                    <a:pt x="67" y="12"/>
                  </a:cubicBezTo>
                  <a:cubicBezTo>
                    <a:pt x="66" y="12"/>
                    <a:pt x="64" y="12"/>
                    <a:pt x="62" y="12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6" y="21"/>
                    <a:pt x="33" y="23"/>
                    <a:pt x="30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5" y="48"/>
                    <a:pt x="14" y="52"/>
                    <a:pt x="13" y="5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4" y="83"/>
                    <a:pt x="15" y="86"/>
                    <a:pt x="17" y="9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3" y="111"/>
                    <a:pt x="36" y="113"/>
                    <a:pt x="39" y="115"/>
                  </a:cubicBezTo>
                  <a:cubicBezTo>
                    <a:pt x="38" y="129"/>
                    <a:pt x="38" y="129"/>
                    <a:pt x="38" y="129"/>
                  </a:cubicBezTo>
                  <a:cubicBezTo>
                    <a:pt x="55" y="135"/>
                    <a:pt x="55" y="135"/>
                    <a:pt x="55" y="135"/>
                  </a:cubicBezTo>
                  <a:cubicBezTo>
                    <a:pt x="62" y="122"/>
                    <a:pt x="62" y="122"/>
                    <a:pt x="62" y="122"/>
                  </a:cubicBezTo>
                  <a:cubicBezTo>
                    <a:pt x="64" y="123"/>
                    <a:pt x="66" y="123"/>
                    <a:pt x="68" y="123"/>
                  </a:cubicBezTo>
                  <a:cubicBezTo>
                    <a:pt x="69" y="123"/>
                    <a:pt x="71" y="123"/>
                    <a:pt x="73" y="122"/>
                  </a:cubicBezTo>
                  <a:cubicBezTo>
                    <a:pt x="80" y="135"/>
                    <a:pt x="80" y="135"/>
                    <a:pt x="80" y="135"/>
                  </a:cubicBezTo>
                  <a:cubicBezTo>
                    <a:pt x="97" y="129"/>
                    <a:pt x="97" y="129"/>
                    <a:pt x="97" y="129"/>
                  </a:cubicBezTo>
                  <a:cubicBezTo>
                    <a:pt x="96" y="115"/>
                    <a:pt x="96" y="115"/>
                    <a:pt x="96" y="115"/>
                  </a:cubicBezTo>
                  <a:cubicBezTo>
                    <a:pt x="99" y="113"/>
                    <a:pt x="102" y="111"/>
                    <a:pt x="104" y="109"/>
                  </a:cubicBezTo>
                  <a:cubicBezTo>
                    <a:pt x="117" y="114"/>
                    <a:pt x="117" y="114"/>
                    <a:pt x="117" y="114"/>
                  </a:cubicBezTo>
                  <a:cubicBezTo>
                    <a:pt x="128" y="100"/>
                    <a:pt x="128" y="100"/>
                    <a:pt x="128" y="100"/>
                  </a:cubicBezTo>
                  <a:cubicBezTo>
                    <a:pt x="118" y="89"/>
                    <a:pt x="118" y="89"/>
                    <a:pt x="118" y="89"/>
                  </a:cubicBezTo>
                  <a:cubicBezTo>
                    <a:pt x="120" y="86"/>
                    <a:pt x="121" y="83"/>
                    <a:pt x="122" y="79"/>
                  </a:cubicBezTo>
                  <a:lnTo>
                    <a:pt x="135" y="76"/>
                  </a:lnTo>
                  <a:close/>
                  <a:moveTo>
                    <a:pt x="67" y="107"/>
                  </a:moveTo>
                  <a:cubicBezTo>
                    <a:pt x="46" y="107"/>
                    <a:pt x="28" y="89"/>
                    <a:pt x="28" y="67"/>
                  </a:cubicBezTo>
                  <a:cubicBezTo>
                    <a:pt x="28" y="45"/>
                    <a:pt x="46" y="27"/>
                    <a:pt x="67" y="27"/>
                  </a:cubicBezTo>
                  <a:cubicBezTo>
                    <a:pt x="89" y="27"/>
                    <a:pt x="107" y="45"/>
                    <a:pt x="107" y="67"/>
                  </a:cubicBezTo>
                  <a:cubicBezTo>
                    <a:pt x="107" y="89"/>
                    <a:pt x="89" y="107"/>
                    <a:pt x="67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0264" name="组合 23"/>
          <p:cNvGrpSpPr/>
          <p:nvPr/>
        </p:nvGrpSpPr>
        <p:grpSpPr bwMode="auto">
          <a:xfrm>
            <a:off x="1757363" y="3254375"/>
            <a:ext cx="573087" cy="549275"/>
            <a:chOff x="0" y="0"/>
            <a:chExt cx="2438400" cy="2332038"/>
          </a:xfrm>
        </p:grpSpPr>
        <p:sp>
          <p:nvSpPr>
            <p:cNvPr id="10265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206 w 413"/>
                <a:gd name="T1" fmla="*/ 413 h 413"/>
                <a:gd name="T2" fmla="*/ 0 w 413"/>
                <a:gd name="T3" fmla="*/ 0 h 413"/>
                <a:gd name="T4" fmla="*/ 413 w 413"/>
                <a:gd name="T5" fmla="*/ 0 h 413"/>
                <a:gd name="T6" fmla="*/ 206 w 413"/>
                <a:gd name="T7" fmla="*/ 413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0266" name="任意多边形 25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 sz="2000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0267" name="组合 26"/>
          <p:cNvGrpSpPr/>
          <p:nvPr/>
        </p:nvGrpSpPr>
        <p:grpSpPr bwMode="auto">
          <a:xfrm>
            <a:off x="7094538" y="3189288"/>
            <a:ext cx="481012" cy="614362"/>
            <a:chOff x="0" y="0"/>
            <a:chExt cx="563562" cy="720725"/>
          </a:xfrm>
        </p:grpSpPr>
        <p:sp>
          <p:nvSpPr>
            <p:cNvPr id="10268" name="Freeform 32"/>
            <p:cNvSpPr>
              <a:spLocks noChangeArrowheads="1"/>
            </p:cNvSpPr>
            <p:nvPr/>
          </p:nvSpPr>
          <p:spPr bwMode="auto">
            <a:xfrm>
              <a:off x="209550" y="0"/>
              <a:ext cx="142875" cy="720725"/>
            </a:xfrm>
            <a:custGeom>
              <a:avLst/>
              <a:gdLst>
                <a:gd name="T0" fmla="*/ 64 w 64"/>
                <a:gd name="T1" fmla="*/ 289 h 321"/>
                <a:gd name="T2" fmla="*/ 32 w 64"/>
                <a:gd name="T3" fmla="*/ 321 h 321"/>
                <a:gd name="T4" fmla="*/ 0 w 64"/>
                <a:gd name="T5" fmla="*/ 289 h 321"/>
                <a:gd name="T6" fmla="*/ 0 w 64"/>
                <a:gd name="T7" fmla="*/ 32 h 321"/>
                <a:gd name="T8" fmla="*/ 32 w 64"/>
                <a:gd name="T9" fmla="*/ 0 h 321"/>
                <a:gd name="T10" fmla="*/ 64 w 64"/>
                <a:gd name="T11" fmla="*/ 32 h 321"/>
                <a:gd name="T12" fmla="*/ 64 w 64"/>
                <a:gd name="T13" fmla="*/ 289 h 3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321"/>
                <a:gd name="T23" fmla="*/ 64 w 64"/>
                <a:gd name="T24" fmla="*/ 321 h 3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321">
                  <a:moveTo>
                    <a:pt x="64" y="289"/>
                  </a:moveTo>
                  <a:cubicBezTo>
                    <a:pt x="64" y="307"/>
                    <a:pt x="49" y="321"/>
                    <a:pt x="32" y="321"/>
                  </a:cubicBezTo>
                  <a:cubicBezTo>
                    <a:pt x="14" y="321"/>
                    <a:pt x="0" y="307"/>
                    <a:pt x="0" y="28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28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0269" name="Freeform 33"/>
            <p:cNvSpPr>
              <a:spLocks noChangeArrowheads="1"/>
            </p:cNvSpPr>
            <p:nvPr/>
          </p:nvSpPr>
          <p:spPr bwMode="auto">
            <a:xfrm>
              <a:off x="0" y="439737"/>
              <a:ext cx="141288" cy="280988"/>
            </a:xfrm>
            <a:custGeom>
              <a:avLst/>
              <a:gdLst>
                <a:gd name="T0" fmla="*/ 63 w 63"/>
                <a:gd name="T1" fmla="*/ 93 h 125"/>
                <a:gd name="T2" fmla="*/ 32 w 63"/>
                <a:gd name="T3" fmla="*/ 125 h 125"/>
                <a:gd name="T4" fmla="*/ 0 w 63"/>
                <a:gd name="T5" fmla="*/ 93 h 125"/>
                <a:gd name="T6" fmla="*/ 0 w 63"/>
                <a:gd name="T7" fmla="*/ 32 h 125"/>
                <a:gd name="T8" fmla="*/ 32 w 63"/>
                <a:gd name="T9" fmla="*/ 0 h 125"/>
                <a:gd name="T10" fmla="*/ 63 w 63"/>
                <a:gd name="T11" fmla="*/ 32 h 125"/>
                <a:gd name="T12" fmla="*/ 63 w 63"/>
                <a:gd name="T13" fmla="*/ 93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25"/>
                <a:gd name="T23" fmla="*/ 63 w 63"/>
                <a:gd name="T24" fmla="*/ 125 h 1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25">
                  <a:moveTo>
                    <a:pt x="63" y="93"/>
                  </a:moveTo>
                  <a:cubicBezTo>
                    <a:pt x="63" y="111"/>
                    <a:pt x="49" y="125"/>
                    <a:pt x="32" y="125"/>
                  </a:cubicBezTo>
                  <a:cubicBezTo>
                    <a:pt x="14" y="125"/>
                    <a:pt x="0" y="111"/>
                    <a:pt x="0" y="9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3" y="14"/>
                    <a:pt x="63" y="32"/>
                  </a:cubicBezTo>
                  <a:lnTo>
                    <a:pt x="63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0270" name="Freeform 34"/>
            <p:cNvSpPr>
              <a:spLocks noChangeArrowheads="1"/>
            </p:cNvSpPr>
            <p:nvPr/>
          </p:nvSpPr>
          <p:spPr bwMode="auto">
            <a:xfrm>
              <a:off x="420687" y="231775"/>
              <a:ext cx="142875" cy="488950"/>
            </a:xfrm>
            <a:custGeom>
              <a:avLst/>
              <a:gdLst>
                <a:gd name="T0" fmla="*/ 64 w 64"/>
                <a:gd name="T1" fmla="*/ 186 h 218"/>
                <a:gd name="T2" fmla="*/ 32 w 64"/>
                <a:gd name="T3" fmla="*/ 218 h 218"/>
                <a:gd name="T4" fmla="*/ 0 w 64"/>
                <a:gd name="T5" fmla="*/ 186 h 218"/>
                <a:gd name="T6" fmla="*/ 0 w 64"/>
                <a:gd name="T7" fmla="*/ 32 h 218"/>
                <a:gd name="T8" fmla="*/ 32 w 64"/>
                <a:gd name="T9" fmla="*/ 0 h 218"/>
                <a:gd name="T10" fmla="*/ 64 w 64"/>
                <a:gd name="T11" fmla="*/ 32 h 218"/>
                <a:gd name="T12" fmla="*/ 64 w 64"/>
                <a:gd name="T13" fmla="*/ 186 h 2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"/>
                <a:gd name="T22" fmla="*/ 0 h 218"/>
                <a:gd name="T23" fmla="*/ 64 w 64"/>
                <a:gd name="T24" fmla="*/ 218 h 2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" h="218">
                  <a:moveTo>
                    <a:pt x="64" y="186"/>
                  </a:moveTo>
                  <a:cubicBezTo>
                    <a:pt x="64" y="204"/>
                    <a:pt x="49" y="218"/>
                    <a:pt x="32" y="218"/>
                  </a:cubicBezTo>
                  <a:cubicBezTo>
                    <a:pt x="14" y="218"/>
                    <a:pt x="0" y="204"/>
                    <a:pt x="0" y="18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lnTo>
                    <a:pt x="64" y="1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10271" name="组合 30"/>
          <p:cNvGrpSpPr/>
          <p:nvPr/>
        </p:nvGrpSpPr>
        <p:grpSpPr bwMode="auto">
          <a:xfrm>
            <a:off x="9837738" y="3178175"/>
            <a:ext cx="560387" cy="625475"/>
            <a:chOff x="0" y="0"/>
            <a:chExt cx="402656" cy="450303"/>
          </a:xfrm>
        </p:grpSpPr>
        <p:sp>
          <p:nvSpPr>
            <p:cNvPr id="10272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0273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0274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0275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10276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0277" name="文本框 40"/>
          <p:cNvSpPr>
            <a:spLocks noChangeArrowheads="1"/>
          </p:cNvSpPr>
          <p:nvPr/>
        </p:nvSpPr>
        <p:spPr bwMode="auto">
          <a:xfrm>
            <a:off x="1058863" y="4884738"/>
            <a:ext cx="1605280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sz="28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家庭经济</a:t>
            </a:r>
            <a:endParaRPr lang="zh-CN" sz="28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28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Calibri" panose="020F0502020204030204" charset="0"/>
              <a:sym typeface="方正姚体" panose="02010601030101010101" pitchFamily="2" charset="-122"/>
            </a:endParaRPr>
          </a:p>
          <a:p>
            <a:endParaRPr lang="zh-CN" altLang="en-US" sz="120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278" name="文本框 42"/>
          <p:cNvSpPr>
            <a:spLocks noChangeArrowheads="1"/>
          </p:cNvSpPr>
          <p:nvPr/>
        </p:nvSpPr>
        <p:spPr bwMode="auto">
          <a:xfrm>
            <a:off x="3943350" y="4884738"/>
            <a:ext cx="16052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sz="28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家庭影响</a:t>
            </a:r>
            <a:endParaRPr lang="zh-CN" sz="28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Calibri" panose="020F0502020204030204" charset="0"/>
              <a:sym typeface="方正姚体" panose="02010601030101010101" pitchFamily="2" charset="-122"/>
            </a:endParaRPr>
          </a:p>
          <a:p>
            <a:endParaRPr lang="zh-CN" altLang="en-US" sz="120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279" name="文本框 44"/>
          <p:cNvSpPr>
            <a:spLocks noChangeArrowheads="1"/>
          </p:cNvSpPr>
          <p:nvPr/>
        </p:nvSpPr>
        <p:spPr bwMode="auto">
          <a:xfrm>
            <a:off x="6527800" y="4884738"/>
            <a:ext cx="1605280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sz="28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家庭关系</a:t>
            </a:r>
            <a:endParaRPr lang="zh-CN" sz="28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28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Calibri" panose="020F0502020204030204" charset="0"/>
              <a:sym typeface="方正姚体" panose="02010601030101010101" pitchFamily="2" charset="-122"/>
            </a:endParaRPr>
          </a:p>
          <a:p>
            <a:endParaRPr lang="zh-CN" altLang="en-US" sz="120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10280" name="文本框 45"/>
          <p:cNvSpPr>
            <a:spLocks noChangeArrowheads="1"/>
          </p:cNvSpPr>
          <p:nvPr/>
        </p:nvSpPr>
        <p:spPr bwMode="auto">
          <a:xfrm>
            <a:off x="9167495" y="4884738"/>
            <a:ext cx="1605280" cy="70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sz="2800">
                <a:solidFill>
                  <a:srgbClr val="262626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家庭期望</a:t>
            </a:r>
            <a:endParaRPr lang="zh-CN" sz="2800">
              <a:solidFill>
                <a:srgbClr val="262626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Calibri" panose="020F0502020204030204" charset="0"/>
              <a:sym typeface="方正姚体" panose="02010601030101010101" pitchFamily="2" charset="-122"/>
            </a:endParaRPr>
          </a:p>
          <a:p>
            <a:endParaRPr lang="zh-CN" altLang="en-US" sz="120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395EEB0-5B0B-473C-AB59-C853D713E3B3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2" grpId="0"/>
      <p:bldP spid="10277" grpId="0"/>
      <p:bldP spid="10278" grpId="0"/>
      <p:bldP spid="10279" grpId="0"/>
      <p:bldP spid="102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文本框 33"/>
          <p:cNvSpPr>
            <a:spLocks noChangeArrowheads="1"/>
          </p:cNvSpPr>
          <p:nvPr/>
        </p:nvSpPr>
        <p:spPr bwMode="auto">
          <a:xfrm>
            <a:off x="3822700" y="422275"/>
            <a:ext cx="3357245" cy="57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75707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       </a:t>
            </a:r>
            <a:r>
              <a:rPr lang="zh-CN" altLang="en-US" sz="3200" b="1" dirty="0">
                <a:solidFill>
                  <a:srgbClr val="75707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学校环境分析</a:t>
            </a:r>
            <a:endParaRPr lang="zh-CN" altLang="en-US" sz="3200" b="1" dirty="0">
              <a:solidFill>
                <a:srgbClr val="75707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6159" name="矩形 49"/>
          <p:cNvSpPr>
            <a:spLocks noChangeArrowheads="1"/>
          </p:cNvSpPr>
          <p:nvPr/>
        </p:nvSpPr>
        <p:spPr bwMode="auto">
          <a:xfrm>
            <a:off x="6384925" y="1987550"/>
            <a:ext cx="3330575" cy="1082675"/>
          </a:xfrm>
          <a:prstGeom prst="rect">
            <a:avLst/>
          </a:prstGeom>
          <a:solidFill>
            <a:srgbClr val="83B345"/>
          </a:solidFill>
          <a:ln w="38100" cap="flat" cmpd="sng">
            <a:solidFill>
              <a:srgbClr val="F2F2F2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60" name="矩形 52"/>
          <p:cNvSpPr>
            <a:spLocks noChangeArrowheads="1"/>
          </p:cNvSpPr>
          <p:nvPr/>
        </p:nvSpPr>
        <p:spPr bwMode="auto">
          <a:xfrm>
            <a:off x="6384925" y="3070225"/>
            <a:ext cx="3330575" cy="1082675"/>
          </a:xfrm>
          <a:prstGeom prst="rect">
            <a:avLst/>
          </a:prstGeom>
          <a:solidFill>
            <a:srgbClr val="FEBC30"/>
          </a:solidFill>
          <a:ln w="38100" cap="flat" cmpd="sng">
            <a:solidFill>
              <a:srgbClr val="F2F2F2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61" name="矩形 53"/>
          <p:cNvSpPr>
            <a:spLocks noChangeArrowheads="1"/>
          </p:cNvSpPr>
          <p:nvPr/>
        </p:nvSpPr>
        <p:spPr bwMode="auto">
          <a:xfrm>
            <a:off x="6384925" y="4152900"/>
            <a:ext cx="3330575" cy="1082675"/>
          </a:xfrm>
          <a:prstGeom prst="rect">
            <a:avLst/>
          </a:prstGeom>
          <a:solidFill>
            <a:srgbClr val="DA609C"/>
          </a:solidFill>
          <a:ln w="38100" cap="flat" cmpd="sng">
            <a:solidFill>
              <a:srgbClr val="F2F2F2"/>
            </a:solidFill>
            <a:bevel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162" name="矩形 54"/>
          <p:cNvSpPr>
            <a:spLocks noChangeArrowheads="1"/>
          </p:cNvSpPr>
          <p:nvPr/>
        </p:nvSpPr>
        <p:spPr bwMode="auto">
          <a:xfrm>
            <a:off x="6384925" y="5235575"/>
            <a:ext cx="3330575" cy="1084263"/>
          </a:xfrm>
          <a:prstGeom prst="rect">
            <a:avLst/>
          </a:prstGeom>
          <a:solidFill>
            <a:srgbClr val="0EC7CA"/>
          </a:solidFill>
          <a:ln w="38100" cap="flat" cmpd="sng">
            <a:solidFill>
              <a:srgbClr val="F2F2F2"/>
            </a:solidFill>
            <a:bevel/>
          </a:ln>
        </p:spPr>
        <p:txBody>
          <a:bodyPr anchor="ctr"/>
          <a:lstStyle/>
          <a:p>
            <a:pPr algn="ctr"/>
            <a:endParaRPr lang="zh-CN" altLang="zh-CN" sz="2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6163" name="组合 55"/>
          <p:cNvGrpSpPr/>
          <p:nvPr/>
        </p:nvGrpSpPr>
        <p:grpSpPr bwMode="auto">
          <a:xfrm>
            <a:off x="6554788" y="4479925"/>
            <a:ext cx="487362" cy="511175"/>
            <a:chOff x="0" y="0"/>
            <a:chExt cx="444697" cy="466185"/>
          </a:xfrm>
        </p:grpSpPr>
        <p:sp>
          <p:nvSpPr>
            <p:cNvPr id="6164" name="Freeform 11"/>
            <p:cNvSpPr>
              <a:spLocks noChangeArrowheads="1"/>
            </p:cNvSpPr>
            <p:nvPr/>
          </p:nvSpPr>
          <p:spPr bwMode="auto">
            <a:xfrm>
              <a:off x="130793" y="245705"/>
              <a:ext cx="88753" cy="87818"/>
            </a:xfrm>
            <a:custGeom>
              <a:avLst/>
              <a:gdLst>
                <a:gd name="T0" fmla="*/ 24 w 40"/>
                <a:gd name="T1" fmla="*/ 1 h 40"/>
                <a:gd name="T2" fmla="*/ 20 w 40"/>
                <a:gd name="T3" fmla="*/ 0 h 40"/>
                <a:gd name="T4" fmla="*/ 0 w 40"/>
                <a:gd name="T5" fmla="*/ 20 h 40"/>
                <a:gd name="T6" fmla="*/ 20 w 40"/>
                <a:gd name="T7" fmla="*/ 40 h 40"/>
                <a:gd name="T8" fmla="*/ 40 w 40"/>
                <a:gd name="T9" fmla="*/ 20 h 40"/>
                <a:gd name="T10" fmla="*/ 39 w 40"/>
                <a:gd name="T11" fmla="*/ 15 h 40"/>
                <a:gd name="T12" fmla="*/ 15 w 40"/>
                <a:gd name="T13" fmla="*/ 26 h 40"/>
                <a:gd name="T14" fmla="*/ 24 w 40"/>
                <a:gd name="T15" fmla="*/ 1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40"/>
                <a:gd name="T26" fmla="*/ 40 w 4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40">
                  <a:moveTo>
                    <a:pt x="24" y="1"/>
                  </a:moveTo>
                  <a:cubicBezTo>
                    <a:pt x="23" y="1"/>
                    <a:pt x="21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1" y="40"/>
                    <a:pt x="40" y="31"/>
                    <a:pt x="40" y="20"/>
                  </a:cubicBezTo>
                  <a:cubicBezTo>
                    <a:pt x="40" y="18"/>
                    <a:pt x="40" y="17"/>
                    <a:pt x="39" y="15"/>
                  </a:cubicBezTo>
                  <a:cubicBezTo>
                    <a:pt x="15" y="26"/>
                    <a:pt x="15" y="26"/>
                    <a:pt x="15" y="26"/>
                  </a:cubicBezTo>
                  <a:lnTo>
                    <a:pt x="24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165" name="Freeform 12"/>
            <p:cNvSpPr>
              <a:spLocks noChangeArrowheads="1"/>
            </p:cNvSpPr>
            <p:nvPr/>
          </p:nvSpPr>
          <p:spPr bwMode="auto">
            <a:xfrm>
              <a:off x="0" y="114912"/>
              <a:ext cx="351273" cy="351273"/>
            </a:xfrm>
            <a:custGeom>
              <a:avLst/>
              <a:gdLst>
                <a:gd name="T0" fmla="*/ 131 w 159"/>
                <a:gd name="T1" fmla="*/ 41 h 159"/>
                <a:gd name="T2" fmla="*/ 144 w 159"/>
                <a:gd name="T3" fmla="*/ 79 h 159"/>
                <a:gd name="T4" fmla="*/ 79 w 159"/>
                <a:gd name="T5" fmla="*/ 144 h 159"/>
                <a:gd name="T6" fmla="*/ 15 w 159"/>
                <a:gd name="T7" fmla="*/ 79 h 159"/>
                <a:gd name="T8" fmla="*/ 79 w 159"/>
                <a:gd name="T9" fmla="*/ 15 h 159"/>
                <a:gd name="T10" fmla="*/ 112 w 159"/>
                <a:gd name="T11" fmla="*/ 24 h 159"/>
                <a:gd name="T12" fmla="*/ 122 w 159"/>
                <a:gd name="T13" fmla="*/ 13 h 159"/>
                <a:gd name="T14" fmla="*/ 79 w 159"/>
                <a:gd name="T15" fmla="*/ 0 h 159"/>
                <a:gd name="T16" fmla="*/ 0 w 159"/>
                <a:gd name="T17" fmla="*/ 79 h 159"/>
                <a:gd name="T18" fmla="*/ 79 w 159"/>
                <a:gd name="T19" fmla="*/ 159 h 159"/>
                <a:gd name="T20" fmla="*/ 159 w 159"/>
                <a:gd name="T21" fmla="*/ 79 h 159"/>
                <a:gd name="T22" fmla="*/ 141 w 159"/>
                <a:gd name="T23" fmla="*/ 30 h 159"/>
                <a:gd name="T24" fmla="*/ 131 w 159"/>
                <a:gd name="T25" fmla="*/ 41 h 1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9"/>
                <a:gd name="T40" fmla="*/ 0 h 159"/>
                <a:gd name="T41" fmla="*/ 159 w 159"/>
                <a:gd name="T42" fmla="*/ 159 h 1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9" h="159">
                  <a:moveTo>
                    <a:pt x="131" y="41"/>
                  </a:moveTo>
                  <a:cubicBezTo>
                    <a:pt x="139" y="52"/>
                    <a:pt x="144" y="65"/>
                    <a:pt x="144" y="79"/>
                  </a:cubicBezTo>
                  <a:cubicBezTo>
                    <a:pt x="144" y="115"/>
                    <a:pt x="115" y="144"/>
                    <a:pt x="79" y="144"/>
                  </a:cubicBezTo>
                  <a:cubicBezTo>
                    <a:pt x="44" y="144"/>
                    <a:pt x="15" y="115"/>
                    <a:pt x="15" y="79"/>
                  </a:cubicBezTo>
                  <a:cubicBezTo>
                    <a:pt x="15" y="44"/>
                    <a:pt x="44" y="15"/>
                    <a:pt x="79" y="15"/>
                  </a:cubicBezTo>
                  <a:cubicBezTo>
                    <a:pt x="91" y="15"/>
                    <a:pt x="103" y="18"/>
                    <a:pt x="112" y="24"/>
                  </a:cubicBezTo>
                  <a:cubicBezTo>
                    <a:pt x="122" y="13"/>
                    <a:pt x="122" y="13"/>
                    <a:pt x="122" y="13"/>
                  </a:cubicBezTo>
                  <a:cubicBezTo>
                    <a:pt x="110" y="5"/>
                    <a:pt x="95" y="0"/>
                    <a:pt x="79" y="0"/>
                  </a:cubicBezTo>
                  <a:cubicBezTo>
                    <a:pt x="35" y="0"/>
                    <a:pt x="0" y="35"/>
                    <a:pt x="0" y="79"/>
                  </a:cubicBezTo>
                  <a:cubicBezTo>
                    <a:pt x="0" y="123"/>
                    <a:pt x="35" y="159"/>
                    <a:pt x="79" y="159"/>
                  </a:cubicBezTo>
                  <a:cubicBezTo>
                    <a:pt x="123" y="159"/>
                    <a:pt x="159" y="123"/>
                    <a:pt x="159" y="79"/>
                  </a:cubicBezTo>
                  <a:cubicBezTo>
                    <a:pt x="159" y="61"/>
                    <a:pt x="152" y="43"/>
                    <a:pt x="141" y="30"/>
                  </a:cubicBezTo>
                  <a:lnTo>
                    <a:pt x="131" y="4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166" name="Freeform 13"/>
            <p:cNvSpPr>
              <a:spLocks noChangeArrowheads="1"/>
            </p:cNvSpPr>
            <p:nvPr/>
          </p:nvSpPr>
          <p:spPr bwMode="auto">
            <a:xfrm>
              <a:off x="174702" y="221415"/>
              <a:ext cx="66331" cy="68199"/>
            </a:xfrm>
            <a:custGeom>
              <a:avLst/>
              <a:gdLst>
                <a:gd name="T0" fmla="*/ 71 w 71"/>
                <a:gd name="T1" fmla="*/ 30 h 73"/>
                <a:gd name="T2" fmla="*/ 38 w 71"/>
                <a:gd name="T3" fmla="*/ 0 h 73"/>
                <a:gd name="T4" fmla="*/ 19 w 71"/>
                <a:gd name="T5" fmla="*/ 19 h 73"/>
                <a:gd name="T6" fmla="*/ 0 w 71"/>
                <a:gd name="T7" fmla="*/ 73 h 73"/>
                <a:gd name="T8" fmla="*/ 55 w 71"/>
                <a:gd name="T9" fmla="*/ 49 h 73"/>
                <a:gd name="T10" fmla="*/ 71 w 71"/>
                <a:gd name="T11" fmla="*/ 30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"/>
                <a:gd name="T19" fmla="*/ 0 h 73"/>
                <a:gd name="T20" fmla="*/ 71 w 71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" h="73">
                  <a:moveTo>
                    <a:pt x="71" y="30"/>
                  </a:moveTo>
                  <a:lnTo>
                    <a:pt x="38" y="0"/>
                  </a:lnTo>
                  <a:lnTo>
                    <a:pt x="19" y="19"/>
                  </a:lnTo>
                  <a:lnTo>
                    <a:pt x="0" y="73"/>
                  </a:lnTo>
                  <a:lnTo>
                    <a:pt x="55" y="49"/>
                  </a:lnTo>
                  <a:lnTo>
                    <a:pt x="71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167" name="Freeform 14"/>
            <p:cNvSpPr>
              <a:spLocks noChangeArrowheads="1"/>
            </p:cNvSpPr>
            <p:nvPr/>
          </p:nvSpPr>
          <p:spPr bwMode="auto">
            <a:xfrm>
              <a:off x="216743" y="88753"/>
              <a:ext cx="143873" cy="152281"/>
            </a:xfrm>
            <a:custGeom>
              <a:avLst/>
              <a:gdLst>
                <a:gd name="T0" fmla="*/ 121 w 154"/>
                <a:gd name="T1" fmla="*/ 0 h 163"/>
                <a:gd name="T2" fmla="*/ 0 w 154"/>
                <a:gd name="T3" fmla="*/ 132 h 163"/>
                <a:gd name="T4" fmla="*/ 33 w 154"/>
                <a:gd name="T5" fmla="*/ 163 h 163"/>
                <a:gd name="T6" fmla="*/ 154 w 154"/>
                <a:gd name="T7" fmla="*/ 31 h 163"/>
                <a:gd name="T8" fmla="*/ 121 w 154"/>
                <a:gd name="T9" fmla="*/ 35 h 163"/>
                <a:gd name="T10" fmla="*/ 121 w 154"/>
                <a:gd name="T11" fmla="*/ 0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4"/>
                <a:gd name="T19" fmla="*/ 0 h 163"/>
                <a:gd name="T20" fmla="*/ 154 w 154"/>
                <a:gd name="T21" fmla="*/ 163 h 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4" h="163">
                  <a:moveTo>
                    <a:pt x="121" y="0"/>
                  </a:moveTo>
                  <a:lnTo>
                    <a:pt x="0" y="132"/>
                  </a:lnTo>
                  <a:lnTo>
                    <a:pt x="33" y="163"/>
                  </a:lnTo>
                  <a:lnTo>
                    <a:pt x="154" y="31"/>
                  </a:lnTo>
                  <a:lnTo>
                    <a:pt x="121" y="3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168" name="Freeform 15"/>
            <p:cNvSpPr>
              <a:spLocks noChangeArrowheads="1"/>
            </p:cNvSpPr>
            <p:nvPr/>
          </p:nvSpPr>
          <p:spPr bwMode="auto">
            <a:xfrm>
              <a:off x="336325" y="55120"/>
              <a:ext cx="56988" cy="59791"/>
            </a:xfrm>
            <a:custGeom>
              <a:avLst/>
              <a:gdLst>
                <a:gd name="T0" fmla="*/ 14 w 61"/>
                <a:gd name="T1" fmla="*/ 48 h 64"/>
                <a:gd name="T2" fmla="*/ 14 w 61"/>
                <a:gd name="T3" fmla="*/ 12 h 64"/>
                <a:gd name="T4" fmla="*/ 0 w 61"/>
                <a:gd name="T5" fmla="*/ 0 h 64"/>
                <a:gd name="T6" fmla="*/ 0 w 61"/>
                <a:gd name="T7" fmla="*/ 0 h 64"/>
                <a:gd name="T8" fmla="*/ 0 w 61"/>
                <a:gd name="T9" fmla="*/ 64 h 64"/>
                <a:gd name="T10" fmla="*/ 61 w 61"/>
                <a:gd name="T11" fmla="*/ 55 h 64"/>
                <a:gd name="T12" fmla="*/ 61 w 61"/>
                <a:gd name="T13" fmla="*/ 55 h 64"/>
                <a:gd name="T14" fmla="*/ 50 w 61"/>
                <a:gd name="T15" fmla="*/ 43 h 64"/>
                <a:gd name="T16" fmla="*/ 14 w 61"/>
                <a:gd name="T17" fmla="*/ 48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64"/>
                <a:gd name="T29" fmla="*/ 61 w 61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64">
                  <a:moveTo>
                    <a:pt x="14" y="48"/>
                  </a:moveTo>
                  <a:lnTo>
                    <a:pt x="14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1" y="55"/>
                  </a:lnTo>
                  <a:lnTo>
                    <a:pt x="61" y="55"/>
                  </a:lnTo>
                  <a:lnTo>
                    <a:pt x="50" y="43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169" name="Freeform 16"/>
            <p:cNvSpPr>
              <a:spLocks noChangeArrowheads="1"/>
            </p:cNvSpPr>
            <p:nvPr/>
          </p:nvSpPr>
          <p:spPr bwMode="auto">
            <a:xfrm>
              <a:off x="360615" y="27093"/>
              <a:ext cx="59791" cy="61660"/>
            </a:xfrm>
            <a:custGeom>
              <a:avLst/>
              <a:gdLst>
                <a:gd name="T0" fmla="*/ 14 w 64"/>
                <a:gd name="T1" fmla="*/ 49 h 66"/>
                <a:gd name="T2" fmla="*/ 14 w 64"/>
                <a:gd name="T3" fmla="*/ 11 h 66"/>
                <a:gd name="T4" fmla="*/ 2 w 64"/>
                <a:gd name="T5" fmla="*/ 0 h 66"/>
                <a:gd name="T6" fmla="*/ 2 w 64"/>
                <a:gd name="T7" fmla="*/ 0 h 66"/>
                <a:gd name="T8" fmla="*/ 0 w 64"/>
                <a:gd name="T9" fmla="*/ 66 h 66"/>
                <a:gd name="T10" fmla="*/ 64 w 64"/>
                <a:gd name="T11" fmla="*/ 56 h 66"/>
                <a:gd name="T12" fmla="*/ 64 w 64"/>
                <a:gd name="T13" fmla="*/ 56 h 66"/>
                <a:gd name="T14" fmla="*/ 50 w 64"/>
                <a:gd name="T15" fmla="*/ 44 h 66"/>
                <a:gd name="T16" fmla="*/ 14 w 64"/>
                <a:gd name="T17" fmla="*/ 49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"/>
                <a:gd name="T28" fmla="*/ 0 h 66"/>
                <a:gd name="T29" fmla="*/ 64 w 64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" h="66">
                  <a:moveTo>
                    <a:pt x="14" y="49"/>
                  </a:moveTo>
                  <a:lnTo>
                    <a:pt x="14" y="1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6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50" y="44"/>
                  </a:lnTo>
                  <a:lnTo>
                    <a:pt x="14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170" name="Freeform 17"/>
            <p:cNvSpPr>
              <a:spLocks noChangeArrowheads="1"/>
            </p:cNvSpPr>
            <p:nvPr/>
          </p:nvSpPr>
          <p:spPr bwMode="auto">
            <a:xfrm>
              <a:off x="64462" y="181242"/>
              <a:ext cx="220480" cy="218612"/>
            </a:xfrm>
            <a:custGeom>
              <a:avLst/>
              <a:gdLst>
                <a:gd name="T0" fmla="*/ 50 w 100"/>
                <a:gd name="T1" fmla="*/ 0 h 99"/>
                <a:gd name="T2" fmla="*/ 0 w 100"/>
                <a:gd name="T3" fmla="*/ 49 h 99"/>
                <a:gd name="T4" fmla="*/ 50 w 100"/>
                <a:gd name="T5" fmla="*/ 99 h 99"/>
                <a:gd name="T6" fmla="*/ 100 w 100"/>
                <a:gd name="T7" fmla="*/ 49 h 99"/>
                <a:gd name="T8" fmla="*/ 92 w 100"/>
                <a:gd name="T9" fmla="*/ 22 h 99"/>
                <a:gd name="T10" fmla="*/ 83 w 100"/>
                <a:gd name="T11" fmla="*/ 32 h 99"/>
                <a:gd name="T12" fmla="*/ 81 w 100"/>
                <a:gd name="T13" fmla="*/ 34 h 99"/>
                <a:gd name="T14" fmla="*/ 85 w 100"/>
                <a:gd name="T15" fmla="*/ 49 h 99"/>
                <a:gd name="T16" fmla="*/ 50 w 100"/>
                <a:gd name="T17" fmla="*/ 84 h 99"/>
                <a:gd name="T18" fmla="*/ 15 w 100"/>
                <a:gd name="T19" fmla="*/ 49 h 99"/>
                <a:gd name="T20" fmla="*/ 50 w 100"/>
                <a:gd name="T21" fmla="*/ 15 h 99"/>
                <a:gd name="T22" fmla="*/ 62 w 100"/>
                <a:gd name="T23" fmla="*/ 17 h 99"/>
                <a:gd name="T24" fmla="*/ 64 w 100"/>
                <a:gd name="T25" fmla="*/ 14 h 99"/>
                <a:gd name="T26" fmla="*/ 73 w 100"/>
                <a:gd name="T27" fmla="*/ 5 h 99"/>
                <a:gd name="T28" fmla="*/ 50 w 100"/>
                <a:gd name="T29" fmla="*/ 0 h 9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99"/>
                <a:gd name="T47" fmla="*/ 100 w 100"/>
                <a:gd name="T48" fmla="*/ 99 h 9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99">
                  <a:moveTo>
                    <a:pt x="50" y="0"/>
                  </a:moveTo>
                  <a:cubicBezTo>
                    <a:pt x="23" y="0"/>
                    <a:pt x="0" y="22"/>
                    <a:pt x="0" y="49"/>
                  </a:cubicBezTo>
                  <a:cubicBezTo>
                    <a:pt x="0" y="77"/>
                    <a:pt x="23" y="99"/>
                    <a:pt x="50" y="99"/>
                  </a:cubicBezTo>
                  <a:cubicBezTo>
                    <a:pt x="78" y="99"/>
                    <a:pt x="100" y="77"/>
                    <a:pt x="100" y="49"/>
                  </a:cubicBezTo>
                  <a:cubicBezTo>
                    <a:pt x="100" y="39"/>
                    <a:pt x="97" y="30"/>
                    <a:pt x="92" y="2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84" y="39"/>
                    <a:pt x="85" y="44"/>
                    <a:pt x="85" y="49"/>
                  </a:cubicBezTo>
                  <a:cubicBezTo>
                    <a:pt x="85" y="69"/>
                    <a:pt x="69" y="84"/>
                    <a:pt x="50" y="84"/>
                  </a:cubicBezTo>
                  <a:cubicBezTo>
                    <a:pt x="31" y="84"/>
                    <a:pt x="15" y="69"/>
                    <a:pt x="15" y="49"/>
                  </a:cubicBezTo>
                  <a:cubicBezTo>
                    <a:pt x="15" y="30"/>
                    <a:pt x="31" y="15"/>
                    <a:pt x="50" y="15"/>
                  </a:cubicBezTo>
                  <a:cubicBezTo>
                    <a:pt x="54" y="15"/>
                    <a:pt x="59" y="15"/>
                    <a:pt x="62" y="17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66" y="2"/>
                    <a:pt x="58" y="0"/>
                    <a:pt x="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171" name="Freeform 18"/>
            <p:cNvSpPr>
              <a:spLocks noChangeArrowheads="1"/>
            </p:cNvSpPr>
            <p:nvPr/>
          </p:nvSpPr>
          <p:spPr bwMode="auto">
            <a:xfrm>
              <a:off x="386774" y="0"/>
              <a:ext cx="57923" cy="59791"/>
            </a:xfrm>
            <a:custGeom>
              <a:avLst/>
              <a:gdLst>
                <a:gd name="T0" fmla="*/ 50 w 62"/>
                <a:gd name="T1" fmla="*/ 43 h 64"/>
                <a:gd name="T2" fmla="*/ 15 w 62"/>
                <a:gd name="T3" fmla="*/ 47 h 64"/>
                <a:gd name="T4" fmla="*/ 15 w 62"/>
                <a:gd name="T5" fmla="*/ 12 h 64"/>
                <a:gd name="T6" fmla="*/ 0 w 62"/>
                <a:gd name="T7" fmla="*/ 0 h 64"/>
                <a:gd name="T8" fmla="*/ 0 w 62"/>
                <a:gd name="T9" fmla="*/ 0 h 64"/>
                <a:gd name="T10" fmla="*/ 0 w 62"/>
                <a:gd name="T11" fmla="*/ 64 h 64"/>
                <a:gd name="T12" fmla="*/ 62 w 62"/>
                <a:gd name="T13" fmla="*/ 55 h 64"/>
                <a:gd name="T14" fmla="*/ 62 w 62"/>
                <a:gd name="T15" fmla="*/ 55 h 64"/>
                <a:gd name="T16" fmla="*/ 50 w 62"/>
                <a:gd name="T17" fmla="*/ 43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64"/>
                <a:gd name="T29" fmla="*/ 62 w 62"/>
                <a:gd name="T30" fmla="*/ 64 h 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64">
                  <a:moveTo>
                    <a:pt x="50" y="43"/>
                  </a:moveTo>
                  <a:lnTo>
                    <a:pt x="15" y="47"/>
                  </a:lnTo>
                  <a:lnTo>
                    <a:pt x="15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62" y="55"/>
                  </a:lnTo>
                  <a:lnTo>
                    <a:pt x="62" y="55"/>
                  </a:lnTo>
                  <a:lnTo>
                    <a:pt x="50" y="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6172" name="组合 64"/>
          <p:cNvGrpSpPr/>
          <p:nvPr/>
        </p:nvGrpSpPr>
        <p:grpSpPr bwMode="auto">
          <a:xfrm>
            <a:off x="6570663" y="5632450"/>
            <a:ext cx="385762" cy="431800"/>
            <a:chOff x="0" y="0"/>
            <a:chExt cx="402656" cy="450303"/>
          </a:xfrm>
        </p:grpSpPr>
        <p:sp>
          <p:nvSpPr>
            <p:cNvPr id="6173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174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175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176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177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6178" name="组合 70"/>
          <p:cNvGrpSpPr/>
          <p:nvPr/>
        </p:nvGrpSpPr>
        <p:grpSpPr bwMode="auto">
          <a:xfrm>
            <a:off x="6570663" y="2411413"/>
            <a:ext cx="368300" cy="363537"/>
            <a:chOff x="0" y="0"/>
            <a:chExt cx="453105" cy="448433"/>
          </a:xfrm>
        </p:grpSpPr>
        <p:sp>
          <p:nvSpPr>
            <p:cNvPr id="6179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180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6181" name="组合 73"/>
          <p:cNvGrpSpPr/>
          <p:nvPr/>
        </p:nvGrpSpPr>
        <p:grpSpPr bwMode="auto">
          <a:xfrm>
            <a:off x="6575425" y="3449638"/>
            <a:ext cx="382588" cy="412750"/>
            <a:chOff x="0" y="0"/>
            <a:chExt cx="466184" cy="501686"/>
          </a:xfrm>
        </p:grpSpPr>
        <p:sp>
          <p:nvSpPr>
            <p:cNvPr id="6182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183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184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185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6186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6187" name="文本框 79"/>
          <p:cNvSpPr>
            <a:spLocks noChangeArrowheads="1"/>
          </p:cNvSpPr>
          <p:nvPr/>
        </p:nvSpPr>
        <p:spPr bwMode="auto">
          <a:xfrm>
            <a:off x="7261225" y="2143125"/>
            <a:ext cx="2316480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师资队伍强大</a:t>
            </a:r>
            <a:endParaRPr lang="zh-CN" altLang="en-US" sz="28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6188" name="文本框 80"/>
          <p:cNvSpPr>
            <a:spLocks noChangeArrowheads="1"/>
          </p:cNvSpPr>
          <p:nvPr/>
        </p:nvSpPr>
        <p:spPr bwMode="auto">
          <a:xfrm>
            <a:off x="7295833" y="3335655"/>
            <a:ext cx="2316480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教学设备齐全</a:t>
            </a:r>
            <a:endParaRPr lang="zh-CN" altLang="en-US" sz="28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28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6189" name="文本框 81"/>
          <p:cNvSpPr>
            <a:spLocks noChangeArrowheads="1"/>
          </p:cNvSpPr>
          <p:nvPr/>
        </p:nvSpPr>
        <p:spPr bwMode="auto">
          <a:xfrm>
            <a:off x="7260908" y="4429125"/>
            <a:ext cx="2405380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 </a:t>
            </a:r>
            <a:r>
              <a:rPr lang="zh-CN" altLang="en-US" sz="28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教育制度完善</a:t>
            </a:r>
            <a:endParaRPr lang="zh-CN" altLang="en-US" sz="28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28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6190" name="文本框 82"/>
          <p:cNvSpPr>
            <a:spLocks noChangeArrowheads="1"/>
          </p:cNvSpPr>
          <p:nvPr/>
        </p:nvSpPr>
        <p:spPr bwMode="auto">
          <a:xfrm>
            <a:off x="7261225" y="5541328"/>
            <a:ext cx="2316480" cy="94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sz="280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校园环境优美</a:t>
            </a:r>
            <a:endParaRPr lang="zh-CN" sz="28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endParaRPr lang="zh-CN" altLang="en-US" sz="280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395EEB0-5B0B-473C-AB59-C853D713E3B3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  <p:pic>
        <p:nvPicPr>
          <p:cNvPr id="3" name="图片 2" descr="t019fcfe15051d9d887"/>
          <p:cNvPicPr>
            <a:picLocks noChangeAspect="1"/>
          </p:cNvPicPr>
          <p:nvPr/>
        </p:nvPicPr>
        <p:blipFill>
          <a:blip r:embed="rId1"/>
          <a:srcRect b="10405"/>
          <a:stretch>
            <a:fillRect/>
          </a:stretch>
        </p:blipFill>
        <p:spPr>
          <a:xfrm>
            <a:off x="135890" y="2028825"/>
            <a:ext cx="6249035" cy="4291330"/>
          </a:xfrm>
          <a:prstGeom prst="rect">
            <a:avLst/>
          </a:prstGeom>
        </p:spPr>
      </p:pic>
      <p:pic>
        <p:nvPicPr>
          <p:cNvPr id="4" name="图片 3" descr="2608147134201965656"/>
          <p:cNvPicPr>
            <a:picLocks noChangeAspect="1"/>
          </p:cNvPicPr>
          <p:nvPr/>
        </p:nvPicPr>
        <p:blipFill>
          <a:blip r:embed="rId2"/>
          <a:srcRect l="12902" t="2461" r="18922" b="3657"/>
          <a:stretch>
            <a:fillRect/>
          </a:stretch>
        </p:blipFill>
        <p:spPr>
          <a:xfrm>
            <a:off x="9715500" y="2028825"/>
            <a:ext cx="2579370" cy="429069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文本框 33"/>
          <p:cNvSpPr>
            <a:spLocks noChangeArrowheads="1"/>
          </p:cNvSpPr>
          <p:nvPr/>
        </p:nvSpPr>
        <p:spPr bwMode="auto">
          <a:xfrm>
            <a:off x="3822700" y="422275"/>
            <a:ext cx="336931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000000"/>
                </a:solidFill>
                <a:latin typeface="Calibri" panose="020F0502020204030204" charset="0"/>
                <a:cs typeface="Calibri" panose="020F0502020204030204" charset="0"/>
                <a:sym typeface="Calibri" panose="020F0502020204030204" charset="0"/>
              </a:rPr>
              <a:t>        </a:t>
            </a:r>
            <a:r>
              <a:rPr lang="zh-CN" altLang="en-US" sz="3200" b="1">
                <a:solidFill>
                  <a:srgbClr val="757070"/>
                </a:solidFill>
                <a:latin typeface="方正姚体" panose="02010601030101010101" pitchFamily="2" charset="-122"/>
                <a:sym typeface="方正姚体" panose="02010601030101010101" pitchFamily="2" charset="-122"/>
              </a:rPr>
              <a:t>职业环境分析</a:t>
            </a:r>
            <a:endParaRPr lang="zh-CN" altLang="en-US" sz="3200" b="1">
              <a:solidFill>
                <a:srgbClr val="757070"/>
              </a:solidFill>
              <a:latin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7181" name="直接连接符 12"/>
          <p:cNvSpPr>
            <a:spLocks noChangeShapeType="1"/>
          </p:cNvSpPr>
          <p:nvPr/>
        </p:nvSpPr>
        <p:spPr bwMode="auto">
          <a:xfrm flipH="1">
            <a:off x="3978275" y="1955800"/>
            <a:ext cx="1987550" cy="4325938"/>
          </a:xfrm>
          <a:prstGeom prst="line">
            <a:avLst/>
          </a:prstGeom>
          <a:noFill/>
          <a:ln w="6350" cap="flat" cmpd="sng">
            <a:solidFill>
              <a:srgbClr val="75707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2" name="直接连接符 13"/>
          <p:cNvSpPr>
            <a:spLocks noChangeShapeType="1"/>
          </p:cNvSpPr>
          <p:nvPr/>
        </p:nvSpPr>
        <p:spPr bwMode="auto">
          <a:xfrm flipH="1">
            <a:off x="3978275" y="5538788"/>
            <a:ext cx="4076700" cy="744537"/>
          </a:xfrm>
          <a:prstGeom prst="line">
            <a:avLst/>
          </a:prstGeom>
          <a:noFill/>
          <a:ln w="6350" cap="flat" cmpd="sng">
            <a:solidFill>
              <a:srgbClr val="75707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3" name="直接连接符 14"/>
          <p:cNvSpPr>
            <a:spLocks noChangeShapeType="1"/>
          </p:cNvSpPr>
          <p:nvPr/>
        </p:nvSpPr>
        <p:spPr bwMode="auto">
          <a:xfrm flipH="1">
            <a:off x="3978275" y="5254625"/>
            <a:ext cx="1371600" cy="1028700"/>
          </a:xfrm>
          <a:prstGeom prst="line">
            <a:avLst/>
          </a:prstGeom>
          <a:noFill/>
          <a:ln w="6350" cap="flat" cmpd="sng">
            <a:solidFill>
              <a:srgbClr val="757070"/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84" name="任意多边形 15"/>
          <p:cNvSpPr>
            <a:spLocks noChangeArrowheads="1"/>
          </p:cNvSpPr>
          <p:nvPr/>
        </p:nvSpPr>
        <p:spPr bwMode="auto">
          <a:xfrm rot="20138036">
            <a:off x="5675313" y="1854200"/>
            <a:ext cx="1863725" cy="4121150"/>
          </a:xfrm>
          <a:custGeom>
            <a:avLst/>
            <a:gdLst>
              <a:gd name="T0" fmla="*/ 982776 w 1587828"/>
              <a:gd name="T1" fmla="*/ 0 h 3511379"/>
              <a:gd name="T2" fmla="*/ 1040136 w 1587828"/>
              <a:gd name="T3" fmla="*/ 67927 h 3511379"/>
              <a:gd name="T4" fmla="*/ 1587828 w 1587828"/>
              <a:gd name="T5" fmla="*/ 2075889 h 3511379"/>
              <a:gd name="T6" fmla="*/ 1375673 w 1587828"/>
              <a:gd name="T7" fmla="*/ 3429784 h 3511379"/>
              <a:gd name="T8" fmla="*/ 1344372 w 1587828"/>
              <a:gd name="T9" fmla="*/ 3511379 h 3511379"/>
              <a:gd name="T10" fmla="*/ 0 w 1587828"/>
              <a:gd name="T11" fmla="*/ 2169935 h 35113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7828"/>
              <a:gd name="T19" fmla="*/ 0 h 3511379"/>
              <a:gd name="T20" fmla="*/ 1587828 w 1587828"/>
              <a:gd name="T21" fmla="*/ 3511379 h 35113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7828" h="3511379">
                <a:moveTo>
                  <a:pt x="982776" y="0"/>
                </a:moveTo>
                <a:lnTo>
                  <a:pt x="1040136" y="67927"/>
                </a:lnTo>
                <a:cubicBezTo>
                  <a:pt x="1370574" y="503092"/>
                  <a:pt x="1587828" y="1240034"/>
                  <a:pt x="1587828" y="2075889"/>
                </a:cubicBezTo>
                <a:cubicBezTo>
                  <a:pt x="1587828" y="2577402"/>
                  <a:pt x="1509617" y="3043307"/>
                  <a:pt x="1375673" y="3429784"/>
                </a:cubicBezTo>
                <a:lnTo>
                  <a:pt x="1344372" y="3511379"/>
                </a:lnTo>
                <a:lnTo>
                  <a:pt x="0" y="2169935"/>
                </a:lnTo>
                <a:close/>
              </a:path>
            </a:pathLst>
          </a:custGeom>
          <a:solidFill>
            <a:srgbClr val="0EC7C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5" name="任意多边形 16"/>
          <p:cNvSpPr>
            <a:spLocks noChangeArrowheads="1"/>
          </p:cNvSpPr>
          <p:nvPr/>
        </p:nvSpPr>
        <p:spPr bwMode="auto">
          <a:xfrm rot="20138036">
            <a:off x="5414963" y="2544763"/>
            <a:ext cx="1584325" cy="3503612"/>
          </a:xfrm>
          <a:custGeom>
            <a:avLst/>
            <a:gdLst>
              <a:gd name="T0" fmla="*/ 982776 w 1587828"/>
              <a:gd name="T1" fmla="*/ 0 h 3511379"/>
              <a:gd name="T2" fmla="*/ 1040136 w 1587828"/>
              <a:gd name="T3" fmla="*/ 67927 h 3511379"/>
              <a:gd name="T4" fmla="*/ 1587828 w 1587828"/>
              <a:gd name="T5" fmla="*/ 2075889 h 3511379"/>
              <a:gd name="T6" fmla="*/ 1375673 w 1587828"/>
              <a:gd name="T7" fmla="*/ 3429784 h 3511379"/>
              <a:gd name="T8" fmla="*/ 1344372 w 1587828"/>
              <a:gd name="T9" fmla="*/ 3511379 h 3511379"/>
              <a:gd name="T10" fmla="*/ 0 w 1587828"/>
              <a:gd name="T11" fmla="*/ 2169935 h 35113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7828"/>
              <a:gd name="T19" fmla="*/ 0 h 3511379"/>
              <a:gd name="T20" fmla="*/ 1587828 w 1587828"/>
              <a:gd name="T21" fmla="*/ 3511379 h 35113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7828" h="3511379">
                <a:moveTo>
                  <a:pt x="982776" y="0"/>
                </a:moveTo>
                <a:lnTo>
                  <a:pt x="1040136" y="67927"/>
                </a:lnTo>
                <a:cubicBezTo>
                  <a:pt x="1370574" y="503092"/>
                  <a:pt x="1587828" y="1240034"/>
                  <a:pt x="1587828" y="2075889"/>
                </a:cubicBezTo>
                <a:cubicBezTo>
                  <a:pt x="1587828" y="2577402"/>
                  <a:pt x="1509617" y="3043307"/>
                  <a:pt x="1375673" y="3429784"/>
                </a:cubicBezTo>
                <a:lnTo>
                  <a:pt x="1344372" y="3511379"/>
                </a:lnTo>
                <a:lnTo>
                  <a:pt x="0" y="2169935"/>
                </a:lnTo>
                <a:close/>
              </a:path>
            </a:pathLst>
          </a:custGeom>
          <a:solidFill>
            <a:srgbClr val="DA609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6" name="任意多边形 17"/>
          <p:cNvSpPr>
            <a:spLocks noChangeArrowheads="1"/>
          </p:cNvSpPr>
          <p:nvPr/>
        </p:nvSpPr>
        <p:spPr bwMode="auto">
          <a:xfrm rot="20138036">
            <a:off x="5127625" y="3324225"/>
            <a:ext cx="1266825" cy="2801938"/>
          </a:xfrm>
          <a:custGeom>
            <a:avLst/>
            <a:gdLst>
              <a:gd name="T0" fmla="*/ 982776 w 1587828"/>
              <a:gd name="T1" fmla="*/ 0 h 3511379"/>
              <a:gd name="T2" fmla="*/ 1040136 w 1587828"/>
              <a:gd name="T3" fmla="*/ 67927 h 3511379"/>
              <a:gd name="T4" fmla="*/ 1587828 w 1587828"/>
              <a:gd name="T5" fmla="*/ 2075889 h 3511379"/>
              <a:gd name="T6" fmla="*/ 1375673 w 1587828"/>
              <a:gd name="T7" fmla="*/ 3429784 h 3511379"/>
              <a:gd name="T8" fmla="*/ 1344372 w 1587828"/>
              <a:gd name="T9" fmla="*/ 3511379 h 3511379"/>
              <a:gd name="T10" fmla="*/ 0 w 1587828"/>
              <a:gd name="T11" fmla="*/ 2169935 h 35113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7828"/>
              <a:gd name="T19" fmla="*/ 0 h 3511379"/>
              <a:gd name="T20" fmla="*/ 1587828 w 1587828"/>
              <a:gd name="T21" fmla="*/ 3511379 h 35113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7828" h="3511379">
                <a:moveTo>
                  <a:pt x="982776" y="0"/>
                </a:moveTo>
                <a:lnTo>
                  <a:pt x="1040136" y="67927"/>
                </a:lnTo>
                <a:cubicBezTo>
                  <a:pt x="1370574" y="503092"/>
                  <a:pt x="1587828" y="1240034"/>
                  <a:pt x="1587828" y="2075889"/>
                </a:cubicBezTo>
                <a:cubicBezTo>
                  <a:pt x="1587828" y="2577402"/>
                  <a:pt x="1509617" y="3043307"/>
                  <a:pt x="1375673" y="3429784"/>
                </a:cubicBezTo>
                <a:lnTo>
                  <a:pt x="1344372" y="3511379"/>
                </a:lnTo>
                <a:lnTo>
                  <a:pt x="0" y="2169935"/>
                </a:lnTo>
                <a:close/>
              </a:path>
            </a:pathLst>
          </a:custGeom>
          <a:solidFill>
            <a:srgbClr val="FEBC3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7" name="任意多边形 18"/>
          <p:cNvSpPr>
            <a:spLocks noChangeArrowheads="1"/>
          </p:cNvSpPr>
          <p:nvPr/>
        </p:nvSpPr>
        <p:spPr bwMode="auto">
          <a:xfrm rot="20138036">
            <a:off x="4822825" y="4081463"/>
            <a:ext cx="928688" cy="2055812"/>
          </a:xfrm>
          <a:custGeom>
            <a:avLst/>
            <a:gdLst>
              <a:gd name="T0" fmla="*/ 982776 w 1587828"/>
              <a:gd name="T1" fmla="*/ 0 h 3511379"/>
              <a:gd name="T2" fmla="*/ 1040136 w 1587828"/>
              <a:gd name="T3" fmla="*/ 67927 h 3511379"/>
              <a:gd name="T4" fmla="*/ 1587828 w 1587828"/>
              <a:gd name="T5" fmla="*/ 2075889 h 3511379"/>
              <a:gd name="T6" fmla="*/ 1375673 w 1587828"/>
              <a:gd name="T7" fmla="*/ 3429784 h 3511379"/>
              <a:gd name="T8" fmla="*/ 1344372 w 1587828"/>
              <a:gd name="T9" fmla="*/ 3511379 h 3511379"/>
              <a:gd name="T10" fmla="*/ 0 w 1587828"/>
              <a:gd name="T11" fmla="*/ 2169935 h 35113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7828"/>
              <a:gd name="T19" fmla="*/ 0 h 3511379"/>
              <a:gd name="T20" fmla="*/ 1587828 w 1587828"/>
              <a:gd name="T21" fmla="*/ 3511379 h 351137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7828" h="3511379">
                <a:moveTo>
                  <a:pt x="982776" y="0"/>
                </a:moveTo>
                <a:lnTo>
                  <a:pt x="1040136" y="67927"/>
                </a:lnTo>
                <a:cubicBezTo>
                  <a:pt x="1370574" y="503092"/>
                  <a:pt x="1587828" y="1240034"/>
                  <a:pt x="1587828" y="2075889"/>
                </a:cubicBezTo>
                <a:cubicBezTo>
                  <a:pt x="1587828" y="2577402"/>
                  <a:pt x="1509617" y="3043307"/>
                  <a:pt x="1375673" y="3429784"/>
                </a:cubicBezTo>
                <a:lnTo>
                  <a:pt x="1344372" y="3511379"/>
                </a:lnTo>
                <a:lnTo>
                  <a:pt x="0" y="2169935"/>
                </a:lnTo>
                <a:close/>
              </a:path>
            </a:pathLst>
          </a:custGeom>
          <a:solidFill>
            <a:srgbClr val="83B345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88" name="椭圆 19"/>
          <p:cNvSpPr>
            <a:spLocks noChangeAspect="1" noChangeArrowheads="1"/>
          </p:cNvSpPr>
          <p:nvPr/>
        </p:nvSpPr>
        <p:spPr bwMode="auto">
          <a:xfrm>
            <a:off x="3919538" y="6176963"/>
            <a:ext cx="169862" cy="168275"/>
          </a:xfrm>
          <a:prstGeom prst="ellipse">
            <a:avLst/>
          </a:prstGeom>
          <a:solidFill>
            <a:srgbClr val="75707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7189" name="组合 20"/>
          <p:cNvGrpSpPr/>
          <p:nvPr/>
        </p:nvGrpSpPr>
        <p:grpSpPr bwMode="auto">
          <a:xfrm>
            <a:off x="7058025" y="3551238"/>
            <a:ext cx="325438" cy="363537"/>
            <a:chOff x="0" y="0"/>
            <a:chExt cx="402656" cy="450303"/>
          </a:xfrm>
        </p:grpSpPr>
        <p:sp>
          <p:nvSpPr>
            <p:cNvPr id="7190" name="Freeform 108"/>
            <p:cNvSpPr>
              <a:spLocks noEditPoints="1" noChangeArrowheads="1"/>
            </p:cNvSpPr>
            <p:nvPr/>
          </p:nvSpPr>
          <p:spPr bwMode="auto">
            <a:xfrm>
              <a:off x="69134" y="167228"/>
              <a:ext cx="56988" cy="57923"/>
            </a:xfrm>
            <a:custGeom>
              <a:avLst/>
              <a:gdLst>
                <a:gd name="T0" fmla="*/ 13 w 26"/>
                <a:gd name="T1" fmla="*/ 0 h 26"/>
                <a:gd name="T2" fmla="*/ 0 w 26"/>
                <a:gd name="T3" fmla="*/ 13 h 26"/>
                <a:gd name="T4" fmla="*/ 13 w 26"/>
                <a:gd name="T5" fmla="*/ 26 h 26"/>
                <a:gd name="T6" fmla="*/ 26 w 26"/>
                <a:gd name="T7" fmla="*/ 13 h 26"/>
                <a:gd name="T8" fmla="*/ 13 w 26"/>
                <a:gd name="T9" fmla="*/ 0 h 26"/>
                <a:gd name="T10" fmla="*/ 13 w 26"/>
                <a:gd name="T11" fmla="*/ 23 h 26"/>
                <a:gd name="T12" fmla="*/ 3 w 26"/>
                <a:gd name="T13" fmla="*/ 13 h 26"/>
                <a:gd name="T14" fmla="*/ 13 w 26"/>
                <a:gd name="T15" fmla="*/ 3 h 26"/>
                <a:gd name="T16" fmla="*/ 23 w 26"/>
                <a:gd name="T17" fmla="*/ 13 h 26"/>
                <a:gd name="T18" fmla="*/ 13 w 26"/>
                <a:gd name="T19" fmla="*/ 23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26"/>
                <a:gd name="T32" fmla="*/ 26 w 26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6" y="20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  <a:moveTo>
                    <a:pt x="13" y="23"/>
                  </a:moveTo>
                  <a:cubicBezTo>
                    <a:pt x="8" y="23"/>
                    <a:pt x="3" y="18"/>
                    <a:pt x="3" y="13"/>
                  </a:cubicBezTo>
                  <a:cubicBezTo>
                    <a:pt x="3" y="7"/>
                    <a:pt x="8" y="3"/>
                    <a:pt x="13" y="3"/>
                  </a:cubicBezTo>
                  <a:cubicBezTo>
                    <a:pt x="19" y="3"/>
                    <a:pt x="23" y="7"/>
                    <a:pt x="23" y="13"/>
                  </a:cubicBezTo>
                  <a:cubicBezTo>
                    <a:pt x="23" y="18"/>
                    <a:pt x="19" y="23"/>
                    <a:pt x="13" y="23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7191" name="Freeform 109"/>
            <p:cNvSpPr>
              <a:spLocks noEditPoints="1" noChangeArrowheads="1"/>
            </p:cNvSpPr>
            <p:nvPr/>
          </p:nvSpPr>
          <p:spPr bwMode="auto">
            <a:xfrm>
              <a:off x="197125" y="129859"/>
              <a:ext cx="48580" cy="48580"/>
            </a:xfrm>
            <a:custGeom>
              <a:avLst/>
              <a:gdLst>
                <a:gd name="T0" fmla="*/ 11 w 22"/>
                <a:gd name="T1" fmla="*/ 0 h 22"/>
                <a:gd name="T2" fmla="*/ 0 w 22"/>
                <a:gd name="T3" fmla="*/ 11 h 22"/>
                <a:gd name="T4" fmla="*/ 11 w 22"/>
                <a:gd name="T5" fmla="*/ 22 h 22"/>
                <a:gd name="T6" fmla="*/ 22 w 22"/>
                <a:gd name="T7" fmla="*/ 11 h 22"/>
                <a:gd name="T8" fmla="*/ 11 w 22"/>
                <a:gd name="T9" fmla="*/ 0 h 22"/>
                <a:gd name="T10" fmla="*/ 11 w 22"/>
                <a:gd name="T11" fmla="*/ 17 h 22"/>
                <a:gd name="T12" fmla="*/ 5 w 22"/>
                <a:gd name="T13" fmla="*/ 11 h 22"/>
                <a:gd name="T14" fmla="*/ 11 w 22"/>
                <a:gd name="T15" fmla="*/ 5 h 22"/>
                <a:gd name="T16" fmla="*/ 17 w 22"/>
                <a:gd name="T17" fmla="*/ 11 h 22"/>
                <a:gd name="T18" fmla="*/ 11 w 22"/>
                <a:gd name="T19" fmla="*/ 17 h 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2"/>
                <a:gd name="T31" fmla="*/ 0 h 22"/>
                <a:gd name="T32" fmla="*/ 22 w 22"/>
                <a:gd name="T33" fmla="*/ 22 h 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2" h="22">
                  <a:moveTo>
                    <a:pt x="11" y="0"/>
                  </a:move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17" y="22"/>
                    <a:pt x="22" y="17"/>
                    <a:pt x="22" y="11"/>
                  </a:cubicBezTo>
                  <a:cubicBezTo>
                    <a:pt x="22" y="5"/>
                    <a:pt x="17" y="0"/>
                    <a:pt x="11" y="0"/>
                  </a:cubicBezTo>
                  <a:close/>
                  <a:moveTo>
                    <a:pt x="11" y="17"/>
                  </a:moveTo>
                  <a:cubicBezTo>
                    <a:pt x="8" y="17"/>
                    <a:pt x="5" y="14"/>
                    <a:pt x="5" y="11"/>
                  </a:cubicBezTo>
                  <a:cubicBezTo>
                    <a:pt x="5" y="8"/>
                    <a:pt x="8" y="5"/>
                    <a:pt x="11" y="5"/>
                  </a:cubicBezTo>
                  <a:cubicBezTo>
                    <a:pt x="14" y="5"/>
                    <a:pt x="17" y="8"/>
                    <a:pt x="17" y="11"/>
                  </a:cubicBezTo>
                  <a:cubicBezTo>
                    <a:pt x="17" y="14"/>
                    <a:pt x="14" y="17"/>
                    <a:pt x="11" y="17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7192" name="Freeform 110"/>
            <p:cNvSpPr>
              <a:spLocks noEditPoints="1" noChangeArrowheads="1"/>
            </p:cNvSpPr>
            <p:nvPr/>
          </p:nvSpPr>
          <p:spPr bwMode="auto">
            <a:xfrm>
              <a:off x="82213" y="181242"/>
              <a:ext cx="30830" cy="30830"/>
            </a:xfrm>
            <a:custGeom>
              <a:avLst/>
              <a:gdLst>
                <a:gd name="T0" fmla="*/ 7 w 14"/>
                <a:gd name="T1" fmla="*/ 0 h 14"/>
                <a:gd name="T2" fmla="*/ 0 w 14"/>
                <a:gd name="T3" fmla="*/ 7 h 14"/>
                <a:gd name="T4" fmla="*/ 7 w 14"/>
                <a:gd name="T5" fmla="*/ 14 h 14"/>
                <a:gd name="T6" fmla="*/ 14 w 14"/>
                <a:gd name="T7" fmla="*/ 7 h 14"/>
                <a:gd name="T8" fmla="*/ 7 w 14"/>
                <a:gd name="T9" fmla="*/ 0 h 14"/>
                <a:gd name="T10" fmla="*/ 7 w 14"/>
                <a:gd name="T11" fmla="*/ 10 h 14"/>
                <a:gd name="T12" fmla="*/ 4 w 14"/>
                <a:gd name="T13" fmla="*/ 7 h 14"/>
                <a:gd name="T14" fmla="*/ 7 w 14"/>
                <a:gd name="T15" fmla="*/ 3 h 14"/>
                <a:gd name="T16" fmla="*/ 11 w 14"/>
                <a:gd name="T17" fmla="*/ 7 h 14"/>
                <a:gd name="T18" fmla="*/ 7 w 14"/>
                <a:gd name="T19" fmla="*/ 10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4"/>
                <a:gd name="T32" fmla="*/ 14 w 14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4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11" y="14"/>
                    <a:pt x="14" y="11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9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1" y="5"/>
                    <a:pt x="11" y="7"/>
                  </a:cubicBezTo>
                  <a:cubicBezTo>
                    <a:pt x="11" y="9"/>
                    <a:pt x="9" y="10"/>
                    <a:pt x="7" y="1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7193" name="Freeform 111"/>
            <p:cNvSpPr>
              <a:spLocks noEditPoints="1" noChangeArrowheads="1"/>
            </p:cNvSpPr>
            <p:nvPr/>
          </p:nvSpPr>
          <p:spPr bwMode="auto">
            <a:xfrm>
              <a:off x="172834" y="105568"/>
              <a:ext cx="97161" cy="97161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9 h 44"/>
                <a:gd name="T12" fmla="*/ 5 w 44"/>
                <a:gd name="T13" fmla="*/ 22 h 44"/>
                <a:gd name="T14" fmla="*/ 22 w 44"/>
                <a:gd name="T15" fmla="*/ 6 h 44"/>
                <a:gd name="T16" fmla="*/ 39 w 44"/>
                <a:gd name="T17" fmla="*/ 22 h 44"/>
                <a:gd name="T18" fmla="*/ 22 w 44"/>
                <a:gd name="T19" fmla="*/ 39 h 4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44"/>
                <a:gd name="T32" fmla="*/ 44 w 44"/>
                <a:gd name="T33" fmla="*/ 44 h 4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9"/>
                  </a:moveTo>
                  <a:cubicBezTo>
                    <a:pt x="13" y="39"/>
                    <a:pt x="5" y="31"/>
                    <a:pt x="5" y="22"/>
                  </a:cubicBezTo>
                  <a:cubicBezTo>
                    <a:pt x="5" y="13"/>
                    <a:pt x="13" y="6"/>
                    <a:pt x="22" y="6"/>
                  </a:cubicBezTo>
                  <a:cubicBezTo>
                    <a:pt x="31" y="6"/>
                    <a:pt x="39" y="13"/>
                    <a:pt x="39" y="22"/>
                  </a:cubicBezTo>
                  <a:cubicBezTo>
                    <a:pt x="39" y="31"/>
                    <a:pt x="31" y="39"/>
                    <a:pt x="22" y="39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7194" name="Freeform 11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2656" cy="450303"/>
            </a:xfrm>
            <a:custGeom>
              <a:avLst/>
              <a:gdLst>
                <a:gd name="T0" fmla="*/ 157 w 182"/>
                <a:gd name="T1" fmla="*/ 96 h 204"/>
                <a:gd name="T2" fmla="*/ 153 w 182"/>
                <a:gd name="T3" fmla="*/ 48 h 204"/>
                <a:gd name="T4" fmla="*/ 78 w 182"/>
                <a:gd name="T5" fmla="*/ 0 h 204"/>
                <a:gd name="T6" fmla="*/ 1 w 182"/>
                <a:gd name="T7" fmla="*/ 79 h 204"/>
                <a:gd name="T8" fmla="*/ 0 w 182"/>
                <a:gd name="T9" fmla="*/ 204 h 204"/>
                <a:gd name="T10" fmla="*/ 113 w 182"/>
                <a:gd name="T11" fmla="*/ 176 h 204"/>
                <a:gd name="T12" fmla="*/ 147 w 182"/>
                <a:gd name="T13" fmla="*/ 176 h 204"/>
                <a:gd name="T14" fmla="*/ 147 w 182"/>
                <a:gd name="T15" fmla="*/ 176 h 204"/>
                <a:gd name="T16" fmla="*/ 156 w 182"/>
                <a:gd name="T17" fmla="*/ 151 h 204"/>
                <a:gd name="T18" fmla="*/ 146 w 182"/>
                <a:gd name="T19" fmla="*/ 145 h 204"/>
                <a:gd name="T20" fmla="*/ 156 w 182"/>
                <a:gd name="T21" fmla="*/ 140 h 204"/>
                <a:gd name="T22" fmla="*/ 155 w 182"/>
                <a:gd name="T23" fmla="*/ 138 h 204"/>
                <a:gd name="T24" fmla="*/ 170 w 182"/>
                <a:gd name="T25" fmla="*/ 111 h 204"/>
                <a:gd name="T26" fmla="*/ 62 w 182"/>
                <a:gd name="T27" fmla="*/ 93 h 204"/>
                <a:gd name="T28" fmla="*/ 62 w 182"/>
                <a:gd name="T29" fmla="*/ 102 h 204"/>
                <a:gd name="T30" fmla="*/ 54 w 182"/>
                <a:gd name="T31" fmla="*/ 105 h 204"/>
                <a:gd name="T32" fmla="*/ 48 w 182"/>
                <a:gd name="T33" fmla="*/ 110 h 204"/>
                <a:gd name="T34" fmla="*/ 40 w 182"/>
                <a:gd name="T35" fmla="*/ 107 h 204"/>
                <a:gd name="T36" fmla="*/ 32 w 182"/>
                <a:gd name="T37" fmla="*/ 107 h 204"/>
                <a:gd name="T38" fmla="*/ 28 w 182"/>
                <a:gd name="T39" fmla="*/ 99 h 204"/>
                <a:gd name="T40" fmla="*/ 22 w 182"/>
                <a:gd name="T41" fmla="*/ 93 h 204"/>
                <a:gd name="T42" fmla="*/ 26 w 182"/>
                <a:gd name="T43" fmla="*/ 85 h 204"/>
                <a:gd name="T44" fmla="*/ 26 w 182"/>
                <a:gd name="T45" fmla="*/ 76 h 204"/>
                <a:gd name="T46" fmla="*/ 34 w 182"/>
                <a:gd name="T47" fmla="*/ 73 h 204"/>
                <a:gd name="T48" fmla="*/ 40 w 182"/>
                <a:gd name="T49" fmla="*/ 68 h 204"/>
                <a:gd name="T50" fmla="*/ 48 w 182"/>
                <a:gd name="T51" fmla="*/ 71 h 204"/>
                <a:gd name="T52" fmla="*/ 57 w 182"/>
                <a:gd name="T53" fmla="*/ 71 h 204"/>
                <a:gd name="T54" fmla="*/ 60 w 182"/>
                <a:gd name="T55" fmla="*/ 79 h 204"/>
                <a:gd name="T56" fmla="*/ 66 w 182"/>
                <a:gd name="T57" fmla="*/ 85 h 204"/>
                <a:gd name="T58" fmla="*/ 136 w 182"/>
                <a:gd name="T59" fmla="*/ 77 h 204"/>
                <a:gd name="T60" fmla="*/ 126 w 182"/>
                <a:gd name="T61" fmla="*/ 87 h 204"/>
                <a:gd name="T62" fmla="*/ 121 w 182"/>
                <a:gd name="T63" fmla="*/ 100 h 204"/>
                <a:gd name="T64" fmla="*/ 107 w 182"/>
                <a:gd name="T65" fmla="*/ 100 h 204"/>
                <a:gd name="T66" fmla="*/ 94 w 182"/>
                <a:gd name="T67" fmla="*/ 105 h 204"/>
                <a:gd name="T68" fmla="*/ 83 w 182"/>
                <a:gd name="T69" fmla="*/ 96 h 204"/>
                <a:gd name="T70" fmla="*/ 70 w 182"/>
                <a:gd name="T71" fmla="*/ 91 h 204"/>
                <a:gd name="T72" fmla="*/ 70 w 182"/>
                <a:gd name="T73" fmla="*/ 77 h 204"/>
                <a:gd name="T74" fmla="*/ 64 w 182"/>
                <a:gd name="T75" fmla="*/ 64 h 204"/>
                <a:gd name="T76" fmla="*/ 74 w 182"/>
                <a:gd name="T77" fmla="*/ 53 h 204"/>
                <a:gd name="T78" fmla="*/ 79 w 182"/>
                <a:gd name="T79" fmla="*/ 40 h 204"/>
                <a:gd name="T80" fmla="*/ 94 w 182"/>
                <a:gd name="T81" fmla="*/ 40 h 204"/>
                <a:gd name="T82" fmla="*/ 107 w 182"/>
                <a:gd name="T83" fmla="*/ 35 h 204"/>
                <a:gd name="T84" fmla="*/ 117 w 182"/>
                <a:gd name="T85" fmla="*/ 44 h 204"/>
                <a:gd name="T86" fmla="*/ 130 w 182"/>
                <a:gd name="T87" fmla="*/ 49 h 204"/>
                <a:gd name="T88" fmla="*/ 130 w 182"/>
                <a:gd name="T89" fmla="*/ 64 h 204"/>
                <a:gd name="T90" fmla="*/ 136 w 182"/>
                <a:gd name="T91" fmla="*/ 7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82"/>
                <a:gd name="T139" fmla="*/ 0 h 204"/>
                <a:gd name="T140" fmla="*/ 182 w 182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82" h="204">
                  <a:moveTo>
                    <a:pt x="170" y="111"/>
                  </a:moveTo>
                  <a:cubicBezTo>
                    <a:pt x="166" y="107"/>
                    <a:pt x="160" y="102"/>
                    <a:pt x="157" y="96"/>
                  </a:cubicBezTo>
                  <a:cubicBezTo>
                    <a:pt x="153" y="87"/>
                    <a:pt x="158" y="79"/>
                    <a:pt x="157" y="70"/>
                  </a:cubicBezTo>
                  <a:cubicBezTo>
                    <a:pt x="157" y="63"/>
                    <a:pt x="155" y="54"/>
                    <a:pt x="153" y="48"/>
                  </a:cubicBezTo>
                  <a:cubicBezTo>
                    <a:pt x="149" y="37"/>
                    <a:pt x="142" y="28"/>
                    <a:pt x="133" y="21"/>
                  </a:cubicBezTo>
                  <a:cubicBezTo>
                    <a:pt x="119" y="8"/>
                    <a:pt x="100" y="0"/>
                    <a:pt x="78" y="0"/>
                  </a:cubicBezTo>
                  <a:cubicBezTo>
                    <a:pt x="35" y="0"/>
                    <a:pt x="0" y="32"/>
                    <a:pt x="0" y="71"/>
                  </a:cubicBezTo>
                  <a:cubicBezTo>
                    <a:pt x="0" y="74"/>
                    <a:pt x="0" y="77"/>
                    <a:pt x="1" y="79"/>
                  </a:cubicBezTo>
                  <a:cubicBezTo>
                    <a:pt x="1" y="96"/>
                    <a:pt x="6" y="117"/>
                    <a:pt x="22" y="139"/>
                  </a:cubicBezTo>
                  <a:cubicBezTo>
                    <a:pt x="22" y="139"/>
                    <a:pt x="43" y="182"/>
                    <a:pt x="0" y="204"/>
                  </a:cubicBezTo>
                  <a:cubicBezTo>
                    <a:pt x="95" y="204"/>
                    <a:pt x="95" y="204"/>
                    <a:pt x="95" y="204"/>
                  </a:cubicBezTo>
                  <a:cubicBezTo>
                    <a:pt x="95" y="204"/>
                    <a:pt x="102" y="176"/>
                    <a:pt x="113" y="176"/>
                  </a:cubicBezTo>
                  <a:cubicBezTo>
                    <a:pt x="123" y="176"/>
                    <a:pt x="133" y="177"/>
                    <a:pt x="142" y="176"/>
                  </a:cubicBezTo>
                  <a:cubicBezTo>
                    <a:pt x="144" y="177"/>
                    <a:pt x="146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54" y="173"/>
                    <a:pt x="149" y="157"/>
                    <a:pt x="149" y="157"/>
                  </a:cubicBezTo>
                  <a:cubicBezTo>
                    <a:pt x="153" y="155"/>
                    <a:pt x="156" y="153"/>
                    <a:pt x="156" y="151"/>
                  </a:cubicBezTo>
                  <a:cubicBezTo>
                    <a:pt x="156" y="150"/>
                    <a:pt x="156" y="150"/>
                    <a:pt x="156" y="150"/>
                  </a:cubicBezTo>
                  <a:cubicBezTo>
                    <a:pt x="156" y="148"/>
                    <a:pt x="152" y="146"/>
                    <a:pt x="146" y="145"/>
                  </a:cubicBezTo>
                  <a:cubicBezTo>
                    <a:pt x="149" y="145"/>
                    <a:pt x="149" y="145"/>
                    <a:pt x="149" y="145"/>
                  </a:cubicBezTo>
                  <a:cubicBezTo>
                    <a:pt x="153" y="145"/>
                    <a:pt x="156" y="143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39"/>
                    <a:pt x="156" y="138"/>
                    <a:pt x="155" y="138"/>
                  </a:cubicBezTo>
                  <a:cubicBezTo>
                    <a:pt x="156" y="135"/>
                    <a:pt x="159" y="121"/>
                    <a:pt x="160" y="121"/>
                  </a:cubicBezTo>
                  <a:cubicBezTo>
                    <a:pt x="182" y="119"/>
                    <a:pt x="170" y="111"/>
                    <a:pt x="170" y="111"/>
                  </a:cubicBezTo>
                  <a:close/>
                  <a:moveTo>
                    <a:pt x="66" y="93"/>
                  </a:moveTo>
                  <a:cubicBezTo>
                    <a:pt x="62" y="93"/>
                    <a:pt x="62" y="93"/>
                    <a:pt x="62" y="93"/>
                  </a:cubicBezTo>
                  <a:cubicBezTo>
                    <a:pt x="62" y="95"/>
                    <a:pt x="61" y="97"/>
                    <a:pt x="60" y="99"/>
                  </a:cubicBezTo>
                  <a:cubicBezTo>
                    <a:pt x="62" y="102"/>
                    <a:pt x="62" y="102"/>
                    <a:pt x="62" y="102"/>
                  </a:cubicBezTo>
                  <a:cubicBezTo>
                    <a:pt x="57" y="107"/>
                    <a:pt x="57" y="107"/>
                    <a:pt x="57" y="107"/>
                  </a:cubicBezTo>
                  <a:cubicBezTo>
                    <a:pt x="54" y="105"/>
                    <a:pt x="54" y="105"/>
                    <a:pt x="54" y="105"/>
                  </a:cubicBezTo>
                  <a:cubicBezTo>
                    <a:pt x="52" y="106"/>
                    <a:pt x="50" y="107"/>
                    <a:pt x="48" y="107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40" y="110"/>
                    <a:pt x="40" y="110"/>
                    <a:pt x="40" y="110"/>
                  </a:cubicBezTo>
                  <a:cubicBezTo>
                    <a:pt x="40" y="107"/>
                    <a:pt x="40" y="107"/>
                    <a:pt x="40" y="107"/>
                  </a:cubicBezTo>
                  <a:cubicBezTo>
                    <a:pt x="38" y="107"/>
                    <a:pt x="36" y="106"/>
                    <a:pt x="34" y="105"/>
                  </a:cubicBezTo>
                  <a:cubicBezTo>
                    <a:pt x="32" y="107"/>
                    <a:pt x="32" y="107"/>
                    <a:pt x="32" y="107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97"/>
                    <a:pt x="26" y="95"/>
                    <a:pt x="26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26" y="83"/>
                    <a:pt x="27" y="81"/>
                    <a:pt x="28" y="79"/>
                  </a:cubicBezTo>
                  <a:cubicBezTo>
                    <a:pt x="26" y="76"/>
                    <a:pt x="26" y="76"/>
                    <a:pt x="26" y="76"/>
                  </a:cubicBezTo>
                  <a:cubicBezTo>
                    <a:pt x="31" y="71"/>
                    <a:pt x="31" y="71"/>
                    <a:pt x="31" y="71"/>
                  </a:cubicBezTo>
                  <a:cubicBezTo>
                    <a:pt x="34" y="73"/>
                    <a:pt x="34" y="73"/>
                    <a:pt x="34" y="73"/>
                  </a:cubicBezTo>
                  <a:cubicBezTo>
                    <a:pt x="36" y="72"/>
                    <a:pt x="38" y="71"/>
                    <a:pt x="40" y="7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50" y="71"/>
                    <a:pt x="52" y="72"/>
                    <a:pt x="54" y="73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61" y="81"/>
                    <a:pt x="62" y="83"/>
                    <a:pt x="63" y="85"/>
                  </a:cubicBezTo>
                  <a:cubicBezTo>
                    <a:pt x="66" y="85"/>
                    <a:pt x="66" y="85"/>
                    <a:pt x="66" y="85"/>
                  </a:cubicBezTo>
                  <a:lnTo>
                    <a:pt x="66" y="93"/>
                  </a:lnTo>
                  <a:close/>
                  <a:moveTo>
                    <a:pt x="136" y="77"/>
                  </a:moveTo>
                  <a:cubicBezTo>
                    <a:pt x="130" y="77"/>
                    <a:pt x="130" y="77"/>
                    <a:pt x="130" y="77"/>
                  </a:cubicBezTo>
                  <a:cubicBezTo>
                    <a:pt x="129" y="80"/>
                    <a:pt x="128" y="84"/>
                    <a:pt x="126" y="87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1" y="100"/>
                    <a:pt x="121" y="100"/>
                    <a:pt x="121" y="100"/>
                  </a:cubicBezTo>
                  <a:cubicBezTo>
                    <a:pt x="117" y="96"/>
                    <a:pt x="117" y="96"/>
                    <a:pt x="117" y="96"/>
                  </a:cubicBezTo>
                  <a:cubicBezTo>
                    <a:pt x="114" y="98"/>
                    <a:pt x="110" y="99"/>
                    <a:pt x="107" y="100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0" y="100"/>
                    <a:pt x="86" y="98"/>
                    <a:pt x="83" y="96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0" y="91"/>
                    <a:pt x="70" y="91"/>
                    <a:pt x="70" y="91"/>
                  </a:cubicBezTo>
                  <a:cubicBezTo>
                    <a:pt x="74" y="87"/>
                    <a:pt x="74" y="87"/>
                    <a:pt x="74" y="87"/>
                  </a:cubicBezTo>
                  <a:cubicBezTo>
                    <a:pt x="72" y="84"/>
                    <a:pt x="71" y="81"/>
                    <a:pt x="70" y="77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70" y="60"/>
                    <a:pt x="72" y="56"/>
                    <a:pt x="74" y="53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6" y="42"/>
                    <a:pt x="90" y="41"/>
                    <a:pt x="94" y="40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10" y="41"/>
                    <a:pt x="114" y="42"/>
                    <a:pt x="117" y="44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30" y="49"/>
                    <a:pt x="130" y="49"/>
                    <a:pt x="130" y="49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28" y="57"/>
                    <a:pt x="130" y="60"/>
                    <a:pt x="130" y="64"/>
                  </a:cubicBezTo>
                  <a:cubicBezTo>
                    <a:pt x="136" y="64"/>
                    <a:pt x="136" y="64"/>
                    <a:pt x="136" y="64"/>
                  </a:cubicBezTo>
                  <a:lnTo>
                    <a:pt x="136" y="77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7195" name="组合 26"/>
          <p:cNvGrpSpPr/>
          <p:nvPr/>
        </p:nvGrpSpPr>
        <p:grpSpPr bwMode="auto">
          <a:xfrm>
            <a:off x="5224463" y="5008563"/>
            <a:ext cx="349250" cy="376237"/>
            <a:chOff x="0" y="0"/>
            <a:chExt cx="466184" cy="501686"/>
          </a:xfrm>
        </p:grpSpPr>
        <p:sp>
          <p:nvSpPr>
            <p:cNvPr id="7196" name="Freeform 154"/>
            <p:cNvSpPr>
              <a:spLocks noChangeArrowheads="1"/>
            </p:cNvSpPr>
            <p:nvPr/>
          </p:nvSpPr>
          <p:spPr bwMode="auto">
            <a:xfrm>
              <a:off x="141070" y="426012"/>
              <a:ext cx="50449" cy="46712"/>
            </a:xfrm>
            <a:custGeom>
              <a:avLst/>
              <a:gdLst>
                <a:gd name="T0" fmla="*/ 16 w 23"/>
                <a:gd name="T1" fmla="*/ 0 h 21"/>
                <a:gd name="T2" fmla="*/ 16 w 23"/>
                <a:gd name="T3" fmla="*/ 4 h 21"/>
                <a:gd name="T4" fmla="*/ 19 w 23"/>
                <a:gd name="T5" fmla="*/ 11 h 21"/>
                <a:gd name="T6" fmla="*/ 10 w 23"/>
                <a:gd name="T7" fmla="*/ 17 h 21"/>
                <a:gd name="T8" fmla="*/ 4 w 23"/>
                <a:gd name="T9" fmla="*/ 9 h 21"/>
                <a:gd name="T10" fmla="*/ 6 w 23"/>
                <a:gd name="T11" fmla="*/ 5 h 21"/>
                <a:gd name="T12" fmla="*/ 6 w 23"/>
                <a:gd name="T13" fmla="*/ 0 h 21"/>
                <a:gd name="T14" fmla="*/ 0 w 23"/>
                <a:gd name="T15" fmla="*/ 10 h 21"/>
                <a:gd name="T16" fmla="*/ 11 w 23"/>
                <a:gd name="T17" fmla="*/ 21 h 21"/>
                <a:gd name="T18" fmla="*/ 23 w 23"/>
                <a:gd name="T19" fmla="*/ 10 h 21"/>
                <a:gd name="T20" fmla="*/ 16 w 23"/>
                <a:gd name="T21" fmla="*/ 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16" y="0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8" y="5"/>
                    <a:pt x="19" y="8"/>
                    <a:pt x="19" y="11"/>
                  </a:cubicBezTo>
                  <a:cubicBezTo>
                    <a:pt x="18" y="15"/>
                    <a:pt x="15" y="18"/>
                    <a:pt x="10" y="17"/>
                  </a:cubicBezTo>
                  <a:cubicBezTo>
                    <a:pt x="6" y="17"/>
                    <a:pt x="3" y="13"/>
                    <a:pt x="4" y="9"/>
                  </a:cubicBezTo>
                  <a:cubicBezTo>
                    <a:pt x="4" y="7"/>
                    <a:pt x="5" y="6"/>
                    <a:pt x="6" y="5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2"/>
                    <a:pt x="0" y="6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18" y="21"/>
                    <a:pt x="23" y="16"/>
                    <a:pt x="23" y="10"/>
                  </a:cubicBezTo>
                  <a:cubicBezTo>
                    <a:pt x="23" y="5"/>
                    <a:pt x="20" y="1"/>
                    <a:pt x="1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7197" name="Rectangle 155"/>
            <p:cNvSpPr>
              <a:spLocks noChangeArrowheads="1"/>
            </p:cNvSpPr>
            <p:nvPr/>
          </p:nvSpPr>
          <p:spPr bwMode="auto">
            <a:xfrm>
              <a:off x="160689" y="419472"/>
              <a:ext cx="9342" cy="32698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7198" name="Freeform 156"/>
            <p:cNvSpPr>
              <a:spLocks noEditPoints="1" noChangeArrowheads="1"/>
            </p:cNvSpPr>
            <p:nvPr/>
          </p:nvSpPr>
          <p:spPr bwMode="auto">
            <a:xfrm>
              <a:off x="39238" y="81278"/>
              <a:ext cx="260652" cy="260652"/>
            </a:xfrm>
            <a:custGeom>
              <a:avLst/>
              <a:gdLst>
                <a:gd name="T0" fmla="*/ 24 w 118"/>
                <a:gd name="T1" fmla="*/ 19 h 118"/>
                <a:gd name="T2" fmla="*/ 19 w 118"/>
                <a:gd name="T3" fmla="*/ 94 h 118"/>
                <a:gd name="T4" fmla="*/ 94 w 118"/>
                <a:gd name="T5" fmla="*/ 99 h 118"/>
                <a:gd name="T6" fmla="*/ 99 w 118"/>
                <a:gd name="T7" fmla="*/ 24 h 118"/>
                <a:gd name="T8" fmla="*/ 24 w 118"/>
                <a:gd name="T9" fmla="*/ 19 h 118"/>
                <a:gd name="T10" fmla="*/ 64 w 118"/>
                <a:gd name="T11" fmla="*/ 84 h 118"/>
                <a:gd name="T12" fmla="*/ 64 w 118"/>
                <a:gd name="T13" fmla="*/ 93 h 118"/>
                <a:gd name="T14" fmla="*/ 56 w 118"/>
                <a:gd name="T15" fmla="*/ 93 h 118"/>
                <a:gd name="T16" fmla="*/ 56 w 118"/>
                <a:gd name="T17" fmla="*/ 85 h 118"/>
                <a:gd name="T18" fmla="*/ 41 w 118"/>
                <a:gd name="T19" fmla="*/ 81 h 118"/>
                <a:gd name="T20" fmla="*/ 43 w 118"/>
                <a:gd name="T21" fmla="*/ 71 h 118"/>
                <a:gd name="T22" fmla="*/ 58 w 118"/>
                <a:gd name="T23" fmla="*/ 75 h 118"/>
                <a:gd name="T24" fmla="*/ 66 w 118"/>
                <a:gd name="T25" fmla="*/ 70 h 118"/>
                <a:gd name="T26" fmla="*/ 57 w 118"/>
                <a:gd name="T27" fmla="*/ 62 h 118"/>
                <a:gd name="T28" fmla="*/ 41 w 118"/>
                <a:gd name="T29" fmla="*/ 46 h 118"/>
                <a:gd name="T30" fmla="*/ 56 w 118"/>
                <a:gd name="T31" fmla="*/ 31 h 118"/>
                <a:gd name="T32" fmla="*/ 56 w 118"/>
                <a:gd name="T33" fmla="*/ 23 h 118"/>
                <a:gd name="T34" fmla="*/ 64 w 118"/>
                <a:gd name="T35" fmla="*/ 23 h 118"/>
                <a:gd name="T36" fmla="*/ 64 w 118"/>
                <a:gd name="T37" fmla="*/ 30 h 118"/>
                <a:gd name="T38" fmla="*/ 77 w 118"/>
                <a:gd name="T39" fmla="*/ 33 h 118"/>
                <a:gd name="T40" fmla="*/ 74 w 118"/>
                <a:gd name="T41" fmla="*/ 43 h 118"/>
                <a:gd name="T42" fmla="*/ 62 w 118"/>
                <a:gd name="T43" fmla="*/ 40 h 118"/>
                <a:gd name="T44" fmla="*/ 55 w 118"/>
                <a:gd name="T45" fmla="*/ 45 h 118"/>
                <a:gd name="T46" fmla="*/ 65 w 118"/>
                <a:gd name="T47" fmla="*/ 52 h 118"/>
                <a:gd name="T48" fmla="*/ 79 w 118"/>
                <a:gd name="T49" fmla="*/ 69 h 118"/>
                <a:gd name="T50" fmla="*/ 64 w 118"/>
                <a:gd name="T51" fmla="*/ 84 h 11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8"/>
                <a:gd name="T79" fmla="*/ 0 h 118"/>
                <a:gd name="T80" fmla="*/ 118 w 118"/>
                <a:gd name="T81" fmla="*/ 118 h 11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8" h="118">
                  <a:moveTo>
                    <a:pt x="24" y="19"/>
                  </a:moveTo>
                  <a:cubicBezTo>
                    <a:pt x="2" y="39"/>
                    <a:pt x="0" y="72"/>
                    <a:pt x="19" y="94"/>
                  </a:cubicBezTo>
                  <a:cubicBezTo>
                    <a:pt x="38" y="116"/>
                    <a:pt x="72" y="118"/>
                    <a:pt x="94" y="99"/>
                  </a:cubicBezTo>
                  <a:cubicBezTo>
                    <a:pt x="115" y="79"/>
                    <a:pt x="118" y="46"/>
                    <a:pt x="99" y="24"/>
                  </a:cubicBezTo>
                  <a:cubicBezTo>
                    <a:pt x="79" y="2"/>
                    <a:pt x="46" y="0"/>
                    <a:pt x="24" y="19"/>
                  </a:cubicBezTo>
                  <a:close/>
                  <a:moveTo>
                    <a:pt x="64" y="84"/>
                  </a:moveTo>
                  <a:cubicBezTo>
                    <a:pt x="64" y="93"/>
                    <a:pt x="64" y="93"/>
                    <a:pt x="64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85"/>
                    <a:pt x="44" y="83"/>
                    <a:pt x="41" y="8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7" y="73"/>
                    <a:pt x="52" y="75"/>
                    <a:pt x="58" y="75"/>
                  </a:cubicBezTo>
                  <a:cubicBezTo>
                    <a:pt x="63" y="75"/>
                    <a:pt x="66" y="73"/>
                    <a:pt x="66" y="70"/>
                  </a:cubicBezTo>
                  <a:cubicBezTo>
                    <a:pt x="66" y="66"/>
                    <a:pt x="63" y="64"/>
                    <a:pt x="57" y="62"/>
                  </a:cubicBezTo>
                  <a:cubicBezTo>
                    <a:pt x="48" y="59"/>
                    <a:pt x="41" y="55"/>
                    <a:pt x="41" y="46"/>
                  </a:cubicBezTo>
                  <a:cubicBezTo>
                    <a:pt x="41" y="39"/>
                    <a:pt x="47" y="33"/>
                    <a:pt x="56" y="31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70" y="30"/>
                    <a:pt x="74" y="32"/>
                    <a:pt x="77" y="33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42"/>
                    <a:pt x="68" y="40"/>
                    <a:pt x="62" y="40"/>
                  </a:cubicBezTo>
                  <a:cubicBezTo>
                    <a:pt x="56" y="40"/>
                    <a:pt x="55" y="42"/>
                    <a:pt x="55" y="45"/>
                  </a:cubicBezTo>
                  <a:cubicBezTo>
                    <a:pt x="55" y="48"/>
                    <a:pt x="58" y="50"/>
                    <a:pt x="65" y="52"/>
                  </a:cubicBezTo>
                  <a:cubicBezTo>
                    <a:pt x="75" y="56"/>
                    <a:pt x="79" y="61"/>
                    <a:pt x="79" y="69"/>
                  </a:cubicBezTo>
                  <a:cubicBezTo>
                    <a:pt x="79" y="76"/>
                    <a:pt x="74" y="83"/>
                    <a:pt x="64" y="84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7199" name="Freeform 157"/>
            <p:cNvSpPr>
              <a:spLocks noEditPoints="1" noChangeArrowheads="1"/>
            </p:cNvSpPr>
            <p:nvPr/>
          </p:nvSpPr>
          <p:spPr bwMode="auto">
            <a:xfrm>
              <a:off x="0" y="0"/>
              <a:ext cx="338194" cy="501686"/>
            </a:xfrm>
            <a:custGeom>
              <a:avLst/>
              <a:gdLst>
                <a:gd name="T0" fmla="*/ 138 w 153"/>
                <a:gd name="T1" fmla="*/ 177 h 227"/>
                <a:gd name="T2" fmla="*/ 16 w 153"/>
                <a:gd name="T3" fmla="*/ 177 h 227"/>
                <a:gd name="T4" fmla="*/ 16 w 153"/>
                <a:gd name="T5" fmla="*/ 16 h 227"/>
                <a:gd name="T6" fmla="*/ 138 w 153"/>
                <a:gd name="T7" fmla="*/ 16 h 227"/>
                <a:gd name="T8" fmla="*/ 138 w 153"/>
                <a:gd name="T9" fmla="*/ 103 h 227"/>
                <a:gd name="T10" fmla="*/ 139 w 153"/>
                <a:gd name="T11" fmla="*/ 102 h 227"/>
                <a:gd name="T12" fmla="*/ 153 w 153"/>
                <a:gd name="T13" fmla="*/ 94 h 227"/>
                <a:gd name="T14" fmla="*/ 153 w 153"/>
                <a:gd name="T15" fmla="*/ 13 h 227"/>
                <a:gd name="T16" fmla="*/ 141 w 153"/>
                <a:gd name="T17" fmla="*/ 0 h 227"/>
                <a:gd name="T18" fmla="*/ 12 w 153"/>
                <a:gd name="T19" fmla="*/ 0 h 227"/>
                <a:gd name="T20" fmla="*/ 0 w 153"/>
                <a:gd name="T21" fmla="*/ 13 h 227"/>
                <a:gd name="T22" fmla="*/ 0 w 153"/>
                <a:gd name="T23" fmla="*/ 215 h 227"/>
                <a:gd name="T24" fmla="*/ 12 w 153"/>
                <a:gd name="T25" fmla="*/ 227 h 227"/>
                <a:gd name="T26" fmla="*/ 141 w 153"/>
                <a:gd name="T27" fmla="*/ 227 h 227"/>
                <a:gd name="T28" fmla="*/ 153 w 153"/>
                <a:gd name="T29" fmla="*/ 215 h 227"/>
                <a:gd name="T30" fmla="*/ 153 w 153"/>
                <a:gd name="T31" fmla="*/ 176 h 227"/>
                <a:gd name="T32" fmla="*/ 138 w 153"/>
                <a:gd name="T33" fmla="*/ 166 h 227"/>
                <a:gd name="T34" fmla="*/ 138 w 153"/>
                <a:gd name="T35" fmla="*/ 177 h 227"/>
                <a:gd name="T36" fmla="*/ 75 w 153"/>
                <a:gd name="T37" fmla="*/ 221 h 227"/>
                <a:gd name="T38" fmla="*/ 56 w 153"/>
                <a:gd name="T39" fmla="*/ 201 h 227"/>
                <a:gd name="T40" fmla="*/ 75 w 153"/>
                <a:gd name="T41" fmla="*/ 182 h 227"/>
                <a:gd name="T42" fmla="*/ 95 w 153"/>
                <a:gd name="T43" fmla="*/ 201 h 227"/>
                <a:gd name="T44" fmla="*/ 75 w 153"/>
                <a:gd name="T45" fmla="*/ 221 h 2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3"/>
                <a:gd name="T70" fmla="*/ 0 h 227"/>
                <a:gd name="T71" fmla="*/ 153 w 153"/>
                <a:gd name="T72" fmla="*/ 227 h 2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3" h="227">
                  <a:moveTo>
                    <a:pt x="138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03"/>
                    <a:pt x="138" y="103"/>
                    <a:pt x="138" y="103"/>
                  </a:cubicBezTo>
                  <a:cubicBezTo>
                    <a:pt x="138" y="103"/>
                    <a:pt x="139" y="102"/>
                    <a:pt x="139" y="102"/>
                  </a:cubicBezTo>
                  <a:cubicBezTo>
                    <a:pt x="144" y="98"/>
                    <a:pt x="148" y="95"/>
                    <a:pt x="153" y="94"/>
                  </a:cubicBezTo>
                  <a:cubicBezTo>
                    <a:pt x="153" y="13"/>
                    <a:pt x="153" y="13"/>
                    <a:pt x="153" y="13"/>
                  </a:cubicBezTo>
                  <a:cubicBezTo>
                    <a:pt x="153" y="6"/>
                    <a:pt x="148" y="0"/>
                    <a:pt x="141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22"/>
                    <a:pt x="6" y="227"/>
                    <a:pt x="12" y="227"/>
                  </a:cubicBezTo>
                  <a:cubicBezTo>
                    <a:pt x="141" y="227"/>
                    <a:pt x="141" y="227"/>
                    <a:pt x="141" y="227"/>
                  </a:cubicBezTo>
                  <a:cubicBezTo>
                    <a:pt x="148" y="227"/>
                    <a:pt x="153" y="222"/>
                    <a:pt x="153" y="215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48" y="174"/>
                    <a:pt x="142" y="170"/>
                    <a:pt x="138" y="166"/>
                  </a:cubicBezTo>
                  <a:lnTo>
                    <a:pt x="138" y="177"/>
                  </a:lnTo>
                  <a:close/>
                  <a:moveTo>
                    <a:pt x="75" y="221"/>
                  </a:moveTo>
                  <a:cubicBezTo>
                    <a:pt x="65" y="221"/>
                    <a:pt x="56" y="212"/>
                    <a:pt x="56" y="201"/>
                  </a:cubicBezTo>
                  <a:cubicBezTo>
                    <a:pt x="56" y="191"/>
                    <a:pt x="65" y="182"/>
                    <a:pt x="75" y="182"/>
                  </a:cubicBezTo>
                  <a:cubicBezTo>
                    <a:pt x="86" y="182"/>
                    <a:pt x="95" y="191"/>
                    <a:pt x="95" y="201"/>
                  </a:cubicBezTo>
                  <a:cubicBezTo>
                    <a:pt x="95" y="212"/>
                    <a:pt x="86" y="221"/>
                    <a:pt x="75" y="22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7200" name="Freeform 158"/>
            <p:cNvSpPr>
              <a:spLocks noEditPoints="1" noChangeArrowheads="1"/>
            </p:cNvSpPr>
            <p:nvPr/>
          </p:nvSpPr>
          <p:spPr bwMode="auto">
            <a:xfrm>
              <a:off x="275600" y="202729"/>
              <a:ext cx="190584" cy="190584"/>
            </a:xfrm>
            <a:custGeom>
              <a:avLst/>
              <a:gdLst>
                <a:gd name="T0" fmla="*/ 72 w 86"/>
                <a:gd name="T1" fmla="*/ 17 h 86"/>
                <a:gd name="T2" fmla="*/ 18 w 86"/>
                <a:gd name="T3" fmla="*/ 14 h 86"/>
                <a:gd name="T4" fmla="*/ 14 w 86"/>
                <a:gd name="T5" fmla="*/ 68 h 86"/>
                <a:gd name="T6" fmla="*/ 69 w 86"/>
                <a:gd name="T7" fmla="*/ 72 h 86"/>
                <a:gd name="T8" fmla="*/ 72 w 86"/>
                <a:gd name="T9" fmla="*/ 17 h 86"/>
                <a:gd name="T10" fmla="*/ 46 w 86"/>
                <a:gd name="T11" fmla="*/ 63 h 86"/>
                <a:gd name="T12" fmla="*/ 46 w 86"/>
                <a:gd name="T13" fmla="*/ 70 h 86"/>
                <a:gd name="T14" fmla="*/ 40 w 86"/>
                <a:gd name="T15" fmla="*/ 70 h 86"/>
                <a:gd name="T16" fmla="*/ 40 w 86"/>
                <a:gd name="T17" fmla="*/ 64 h 86"/>
                <a:gd name="T18" fmla="*/ 28 w 86"/>
                <a:gd name="T19" fmla="*/ 61 h 86"/>
                <a:gd name="T20" fmla="*/ 30 w 86"/>
                <a:gd name="T21" fmla="*/ 53 h 86"/>
                <a:gd name="T22" fmla="*/ 41 w 86"/>
                <a:gd name="T23" fmla="*/ 56 h 86"/>
                <a:gd name="T24" fmla="*/ 48 w 86"/>
                <a:gd name="T25" fmla="*/ 52 h 86"/>
                <a:gd name="T26" fmla="*/ 41 w 86"/>
                <a:gd name="T27" fmla="*/ 46 h 86"/>
                <a:gd name="T28" fmla="*/ 29 w 86"/>
                <a:gd name="T29" fmla="*/ 34 h 86"/>
                <a:gd name="T30" fmla="*/ 40 w 86"/>
                <a:gd name="T31" fmla="*/ 22 h 86"/>
                <a:gd name="T32" fmla="*/ 40 w 86"/>
                <a:gd name="T33" fmla="*/ 15 h 86"/>
                <a:gd name="T34" fmla="*/ 47 w 86"/>
                <a:gd name="T35" fmla="*/ 15 h 86"/>
                <a:gd name="T36" fmla="*/ 47 w 86"/>
                <a:gd name="T37" fmla="*/ 21 h 86"/>
                <a:gd name="T38" fmla="*/ 56 w 86"/>
                <a:gd name="T39" fmla="*/ 23 h 86"/>
                <a:gd name="T40" fmla="*/ 54 w 86"/>
                <a:gd name="T41" fmla="*/ 31 h 86"/>
                <a:gd name="T42" fmla="*/ 45 w 86"/>
                <a:gd name="T43" fmla="*/ 29 h 86"/>
                <a:gd name="T44" fmla="*/ 39 w 86"/>
                <a:gd name="T45" fmla="*/ 32 h 86"/>
                <a:gd name="T46" fmla="*/ 47 w 86"/>
                <a:gd name="T47" fmla="*/ 38 h 86"/>
                <a:gd name="T48" fmla="*/ 58 w 86"/>
                <a:gd name="T49" fmla="*/ 51 h 86"/>
                <a:gd name="T50" fmla="*/ 46 w 86"/>
                <a:gd name="T51" fmla="*/ 63 h 8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"/>
                <a:gd name="T79" fmla="*/ 0 h 86"/>
                <a:gd name="T80" fmla="*/ 86 w 86"/>
                <a:gd name="T81" fmla="*/ 86 h 8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" h="86">
                  <a:moveTo>
                    <a:pt x="72" y="17"/>
                  </a:moveTo>
                  <a:cubicBezTo>
                    <a:pt x="58" y="1"/>
                    <a:pt x="34" y="0"/>
                    <a:pt x="18" y="14"/>
                  </a:cubicBezTo>
                  <a:cubicBezTo>
                    <a:pt x="2" y="28"/>
                    <a:pt x="0" y="52"/>
                    <a:pt x="14" y="68"/>
                  </a:cubicBezTo>
                  <a:cubicBezTo>
                    <a:pt x="28" y="84"/>
                    <a:pt x="53" y="86"/>
                    <a:pt x="69" y="72"/>
                  </a:cubicBezTo>
                  <a:cubicBezTo>
                    <a:pt x="85" y="58"/>
                    <a:pt x="86" y="33"/>
                    <a:pt x="72" y="17"/>
                  </a:cubicBezTo>
                  <a:close/>
                  <a:moveTo>
                    <a:pt x="46" y="63"/>
                  </a:moveTo>
                  <a:cubicBezTo>
                    <a:pt x="46" y="70"/>
                    <a:pt x="46" y="70"/>
                    <a:pt x="46" y="70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5" y="64"/>
                    <a:pt x="31" y="62"/>
                    <a:pt x="28" y="61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3" y="55"/>
                    <a:pt x="37" y="56"/>
                    <a:pt x="41" y="56"/>
                  </a:cubicBezTo>
                  <a:cubicBezTo>
                    <a:pt x="45" y="56"/>
                    <a:pt x="48" y="54"/>
                    <a:pt x="48" y="52"/>
                  </a:cubicBezTo>
                  <a:cubicBezTo>
                    <a:pt x="48" y="49"/>
                    <a:pt x="46" y="48"/>
                    <a:pt x="41" y="46"/>
                  </a:cubicBezTo>
                  <a:cubicBezTo>
                    <a:pt x="34" y="44"/>
                    <a:pt x="29" y="40"/>
                    <a:pt x="29" y="34"/>
                  </a:cubicBezTo>
                  <a:cubicBezTo>
                    <a:pt x="29" y="28"/>
                    <a:pt x="33" y="23"/>
                    <a:pt x="40" y="22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1" y="21"/>
                    <a:pt x="54" y="22"/>
                    <a:pt x="56" y="2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3" y="30"/>
                    <a:pt x="50" y="29"/>
                    <a:pt x="45" y="29"/>
                  </a:cubicBezTo>
                  <a:cubicBezTo>
                    <a:pt x="40" y="29"/>
                    <a:pt x="39" y="31"/>
                    <a:pt x="39" y="32"/>
                  </a:cubicBezTo>
                  <a:cubicBezTo>
                    <a:pt x="39" y="35"/>
                    <a:pt x="41" y="36"/>
                    <a:pt x="47" y="38"/>
                  </a:cubicBezTo>
                  <a:cubicBezTo>
                    <a:pt x="55" y="41"/>
                    <a:pt x="58" y="45"/>
                    <a:pt x="58" y="51"/>
                  </a:cubicBezTo>
                  <a:cubicBezTo>
                    <a:pt x="58" y="57"/>
                    <a:pt x="54" y="62"/>
                    <a:pt x="46" y="63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7201" name="组合 32"/>
          <p:cNvGrpSpPr/>
          <p:nvPr/>
        </p:nvGrpSpPr>
        <p:grpSpPr bwMode="auto">
          <a:xfrm>
            <a:off x="5865813" y="4540250"/>
            <a:ext cx="312737" cy="307975"/>
            <a:chOff x="0" y="0"/>
            <a:chExt cx="453105" cy="448433"/>
          </a:xfrm>
        </p:grpSpPr>
        <p:sp>
          <p:nvSpPr>
            <p:cNvPr id="7202" name="Freeform 136"/>
            <p:cNvSpPr>
              <a:spLocks noChangeArrowheads="1"/>
            </p:cNvSpPr>
            <p:nvPr/>
          </p:nvSpPr>
          <p:spPr bwMode="auto">
            <a:xfrm>
              <a:off x="0" y="251309"/>
              <a:ext cx="453105" cy="197124"/>
            </a:xfrm>
            <a:custGeom>
              <a:avLst/>
              <a:gdLst>
                <a:gd name="T0" fmla="*/ 103 w 205"/>
                <a:gd name="T1" fmla="*/ 19 h 89"/>
                <a:gd name="T2" fmla="*/ 47 w 205"/>
                <a:gd name="T3" fmla="*/ 0 h 89"/>
                <a:gd name="T4" fmla="*/ 0 w 205"/>
                <a:gd name="T5" fmla="*/ 0 h 89"/>
                <a:gd name="T6" fmla="*/ 0 w 205"/>
                <a:gd name="T7" fmla="*/ 67 h 89"/>
                <a:gd name="T8" fmla="*/ 22 w 205"/>
                <a:gd name="T9" fmla="*/ 89 h 89"/>
                <a:gd name="T10" fmla="*/ 183 w 205"/>
                <a:gd name="T11" fmla="*/ 89 h 89"/>
                <a:gd name="T12" fmla="*/ 205 w 205"/>
                <a:gd name="T13" fmla="*/ 67 h 89"/>
                <a:gd name="T14" fmla="*/ 205 w 205"/>
                <a:gd name="T15" fmla="*/ 0 h 89"/>
                <a:gd name="T16" fmla="*/ 158 w 205"/>
                <a:gd name="T17" fmla="*/ 0 h 89"/>
                <a:gd name="T18" fmla="*/ 103 w 205"/>
                <a:gd name="T19" fmla="*/ 19 h 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5"/>
                <a:gd name="T31" fmla="*/ 0 h 89"/>
                <a:gd name="T32" fmla="*/ 205 w 205"/>
                <a:gd name="T33" fmla="*/ 89 h 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5" h="89">
                  <a:moveTo>
                    <a:pt x="103" y="19"/>
                  </a:moveTo>
                  <a:cubicBezTo>
                    <a:pt x="82" y="19"/>
                    <a:pt x="62" y="12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183" y="89"/>
                    <a:pt x="183" y="89"/>
                    <a:pt x="183" y="89"/>
                  </a:cubicBezTo>
                  <a:cubicBezTo>
                    <a:pt x="195" y="89"/>
                    <a:pt x="205" y="79"/>
                    <a:pt x="205" y="67"/>
                  </a:cubicBezTo>
                  <a:cubicBezTo>
                    <a:pt x="205" y="0"/>
                    <a:pt x="205" y="0"/>
                    <a:pt x="205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3" y="12"/>
                    <a:pt x="124" y="19"/>
                    <a:pt x="103" y="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7203" name="Freeform 137"/>
            <p:cNvSpPr>
              <a:spLocks noEditPoints="1" noChangeArrowheads="1"/>
            </p:cNvSpPr>
            <p:nvPr/>
          </p:nvSpPr>
          <p:spPr bwMode="auto">
            <a:xfrm>
              <a:off x="0" y="0"/>
              <a:ext cx="453105" cy="260652"/>
            </a:xfrm>
            <a:custGeom>
              <a:avLst/>
              <a:gdLst>
                <a:gd name="T0" fmla="*/ 183 w 205"/>
                <a:gd name="T1" fmla="*/ 42 h 118"/>
                <a:gd name="T2" fmla="*/ 180 w 205"/>
                <a:gd name="T3" fmla="*/ 42 h 118"/>
                <a:gd name="T4" fmla="*/ 154 w 205"/>
                <a:gd name="T5" fmla="*/ 42 h 118"/>
                <a:gd name="T6" fmla="*/ 154 w 205"/>
                <a:gd name="T7" fmla="*/ 22 h 118"/>
                <a:gd name="T8" fmla="*/ 132 w 205"/>
                <a:gd name="T9" fmla="*/ 0 h 118"/>
                <a:gd name="T10" fmla="*/ 73 w 205"/>
                <a:gd name="T11" fmla="*/ 0 h 118"/>
                <a:gd name="T12" fmla="*/ 51 w 205"/>
                <a:gd name="T13" fmla="*/ 22 h 118"/>
                <a:gd name="T14" fmla="*/ 51 w 205"/>
                <a:gd name="T15" fmla="*/ 42 h 118"/>
                <a:gd name="T16" fmla="*/ 25 w 205"/>
                <a:gd name="T17" fmla="*/ 42 h 118"/>
                <a:gd name="T18" fmla="*/ 22 w 205"/>
                <a:gd name="T19" fmla="*/ 42 h 118"/>
                <a:gd name="T20" fmla="*/ 0 w 205"/>
                <a:gd name="T21" fmla="*/ 64 h 118"/>
                <a:gd name="T22" fmla="*/ 0 w 205"/>
                <a:gd name="T23" fmla="*/ 101 h 118"/>
                <a:gd name="T24" fmla="*/ 54 w 205"/>
                <a:gd name="T25" fmla="*/ 101 h 118"/>
                <a:gd name="T26" fmla="*/ 103 w 205"/>
                <a:gd name="T27" fmla="*/ 118 h 118"/>
                <a:gd name="T28" fmla="*/ 151 w 205"/>
                <a:gd name="T29" fmla="*/ 101 h 118"/>
                <a:gd name="T30" fmla="*/ 205 w 205"/>
                <a:gd name="T31" fmla="*/ 101 h 118"/>
                <a:gd name="T32" fmla="*/ 205 w 205"/>
                <a:gd name="T33" fmla="*/ 64 h 118"/>
                <a:gd name="T34" fmla="*/ 183 w 205"/>
                <a:gd name="T35" fmla="*/ 42 h 118"/>
                <a:gd name="T36" fmla="*/ 67 w 205"/>
                <a:gd name="T37" fmla="*/ 26 h 118"/>
                <a:gd name="T38" fmla="*/ 67 w 205"/>
                <a:gd name="T39" fmla="*/ 22 h 118"/>
                <a:gd name="T40" fmla="*/ 73 w 205"/>
                <a:gd name="T41" fmla="*/ 17 h 118"/>
                <a:gd name="T42" fmla="*/ 132 w 205"/>
                <a:gd name="T43" fmla="*/ 17 h 118"/>
                <a:gd name="T44" fmla="*/ 138 w 205"/>
                <a:gd name="T45" fmla="*/ 22 h 118"/>
                <a:gd name="T46" fmla="*/ 138 w 205"/>
                <a:gd name="T47" fmla="*/ 26 h 118"/>
                <a:gd name="T48" fmla="*/ 138 w 205"/>
                <a:gd name="T49" fmla="*/ 42 h 118"/>
                <a:gd name="T50" fmla="*/ 67 w 205"/>
                <a:gd name="T51" fmla="*/ 42 h 118"/>
                <a:gd name="T52" fmla="*/ 67 w 205"/>
                <a:gd name="T53" fmla="*/ 26 h 118"/>
                <a:gd name="T54" fmla="*/ 101 w 205"/>
                <a:gd name="T55" fmla="*/ 101 h 118"/>
                <a:gd name="T56" fmla="*/ 85 w 205"/>
                <a:gd name="T57" fmla="*/ 86 h 118"/>
                <a:gd name="T58" fmla="*/ 101 w 205"/>
                <a:gd name="T59" fmla="*/ 70 h 118"/>
                <a:gd name="T60" fmla="*/ 117 w 205"/>
                <a:gd name="T61" fmla="*/ 86 h 118"/>
                <a:gd name="T62" fmla="*/ 101 w 205"/>
                <a:gd name="T63" fmla="*/ 10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18"/>
                <a:gd name="T98" fmla="*/ 205 w 205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18">
                  <a:moveTo>
                    <a:pt x="183" y="42"/>
                  </a:moveTo>
                  <a:cubicBezTo>
                    <a:pt x="180" y="42"/>
                    <a:pt x="180" y="42"/>
                    <a:pt x="180" y="42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10"/>
                    <a:pt x="144" y="0"/>
                    <a:pt x="132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1" y="0"/>
                    <a:pt x="51" y="10"/>
                    <a:pt x="51" y="2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25" y="42"/>
                    <a:pt x="25" y="42"/>
                    <a:pt x="25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10" y="42"/>
                    <a:pt x="0" y="52"/>
                    <a:pt x="0" y="64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4" y="101"/>
                    <a:pt x="54" y="101"/>
                    <a:pt x="54" y="101"/>
                  </a:cubicBezTo>
                  <a:cubicBezTo>
                    <a:pt x="67" y="112"/>
                    <a:pt x="84" y="118"/>
                    <a:pt x="103" y="118"/>
                  </a:cubicBezTo>
                  <a:cubicBezTo>
                    <a:pt x="121" y="118"/>
                    <a:pt x="138" y="112"/>
                    <a:pt x="151" y="101"/>
                  </a:cubicBezTo>
                  <a:cubicBezTo>
                    <a:pt x="205" y="101"/>
                    <a:pt x="205" y="101"/>
                    <a:pt x="205" y="101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52"/>
                    <a:pt x="195" y="42"/>
                    <a:pt x="183" y="42"/>
                  </a:cubicBezTo>
                  <a:close/>
                  <a:moveTo>
                    <a:pt x="67" y="26"/>
                  </a:moveTo>
                  <a:cubicBezTo>
                    <a:pt x="67" y="22"/>
                    <a:pt x="67" y="22"/>
                    <a:pt x="67" y="22"/>
                  </a:cubicBezTo>
                  <a:cubicBezTo>
                    <a:pt x="67" y="19"/>
                    <a:pt x="70" y="17"/>
                    <a:pt x="73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5" y="17"/>
                    <a:pt x="138" y="19"/>
                    <a:pt x="138" y="22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8" y="42"/>
                    <a:pt x="138" y="42"/>
                    <a:pt x="138" y="42"/>
                  </a:cubicBezTo>
                  <a:cubicBezTo>
                    <a:pt x="67" y="42"/>
                    <a:pt x="67" y="42"/>
                    <a:pt x="67" y="42"/>
                  </a:cubicBezTo>
                  <a:lnTo>
                    <a:pt x="67" y="26"/>
                  </a:lnTo>
                  <a:close/>
                  <a:moveTo>
                    <a:pt x="101" y="101"/>
                  </a:moveTo>
                  <a:cubicBezTo>
                    <a:pt x="92" y="101"/>
                    <a:pt x="85" y="94"/>
                    <a:pt x="85" y="86"/>
                  </a:cubicBezTo>
                  <a:cubicBezTo>
                    <a:pt x="85" y="77"/>
                    <a:pt x="92" y="70"/>
                    <a:pt x="101" y="70"/>
                  </a:cubicBezTo>
                  <a:cubicBezTo>
                    <a:pt x="110" y="70"/>
                    <a:pt x="117" y="77"/>
                    <a:pt x="117" y="86"/>
                  </a:cubicBezTo>
                  <a:cubicBezTo>
                    <a:pt x="117" y="94"/>
                    <a:pt x="110" y="101"/>
                    <a:pt x="101" y="10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grpSp>
        <p:nvGrpSpPr>
          <p:cNvPr id="7204" name="组合 38"/>
          <p:cNvGrpSpPr/>
          <p:nvPr/>
        </p:nvGrpSpPr>
        <p:grpSpPr bwMode="auto">
          <a:xfrm>
            <a:off x="6423025" y="3967163"/>
            <a:ext cx="368300" cy="417512"/>
            <a:chOff x="0" y="0"/>
            <a:chExt cx="406393" cy="459645"/>
          </a:xfrm>
        </p:grpSpPr>
        <p:sp>
          <p:nvSpPr>
            <p:cNvPr id="7205" name="Freeform 148"/>
            <p:cNvSpPr>
              <a:spLocks noEditPoints="1" noChangeArrowheads="1"/>
            </p:cNvSpPr>
            <p:nvPr/>
          </p:nvSpPr>
          <p:spPr bwMode="auto">
            <a:xfrm>
              <a:off x="55120" y="0"/>
              <a:ext cx="351273" cy="456842"/>
            </a:xfrm>
            <a:custGeom>
              <a:avLst/>
              <a:gdLst>
                <a:gd name="T0" fmla="*/ 157 w 159"/>
                <a:gd name="T1" fmla="*/ 185 h 207"/>
                <a:gd name="T2" fmla="*/ 89 w 159"/>
                <a:gd name="T3" fmla="*/ 79 h 207"/>
                <a:gd name="T4" fmla="*/ 92 w 159"/>
                <a:gd name="T5" fmla="*/ 24 h 207"/>
                <a:gd name="T6" fmla="*/ 42 w 159"/>
                <a:gd name="T7" fmla="*/ 4 h 207"/>
                <a:gd name="T8" fmla="*/ 70 w 159"/>
                <a:gd name="T9" fmla="*/ 48 h 207"/>
                <a:gd name="T10" fmla="*/ 37 w 159"/>
                <a:gd name="T11" fmla="*/ 69 h 207"/>
                <a:gd name="T12" fmla="*/ 10 w 159"/>
                <a:gd name="T13" fmla="*/ 27 h 207"/>
                <a:gd name="T14" fmla="*/ 10 w 159"/>
                <a:gd name="T15" fmla="*/ 77 h 207"/>
                <a:gd name="T16" fmla="*/ 62 w 159"/>
                <a:gd name="T17" fmla="*/ 96 h 207"/>
                <a:gd name="T18" fmla="*/ 130 w 159"/>
                <a:gd name="T19" fmla="*/ 202 h 207"/>
                <a:gd name="T20" fmla="*/ 143 w 159"/>
                <a:gd name="T21" fmla="*/ 205 h 207"/>
                <a:gd name="T22" fmla="*/ 154 w 159"/>
                <a:gd name="T23" fmla="*/ 197 h 207"/>
                <a:gd name="T24" fmla="*/ 157 w 159"/>
                <a:gd name="T25" fmla="*/ 185 h 207"/>
                <a:gd name="T26" fmla="*/ 144 w 159"/>
                <a:gd name="T27" fmla="*/ 193 h 207"/>
                <a:gd name="T28" fmla="*/ 134 w 159"/>
                <a:gd name="T29" fmla="*/ 191 h 207"/>
                <a:gd name="T30" fmla="*/ 137 w 159"/>
                <a:gd name="T31" fmla="*/ 182 h 207"/>
                <a:gd name="T32" fmla="*/ 146 w 159"/>
                <a:gd name="T33" fmla="*/ 184 h 207"/>
                <a:gd name="T34" fmla="*/ 144 w 159"/>
                <a:gd name="T35" fmla="*/ 193 h 20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9"/>
                <a:gd name="T55" fmla="*/ 0 h 207"/>
                <a:gd name="T56" fmla="*/ 159 w 159"/>
                <a:gd name="T57" fmla="*/ 207 h 20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9" h="207">
                  <a:moveTo>
                    <a:pt x="157" y="185"/>
                  </a:moveTo>
                  <a:cubicBezTo>
                    <a:pt x="89" y="79"/>
                    <a:pt x="89" y="79"/>
                    <a:pt x="89" y="79"/>
                  </a:cubicBezTo>
                  <a:cubicBezTo>
                    <a:pt x="101" y="63"/>
                    <a:pt x="103" y="42"/>
                    <a:pt x="92" y="24"/>
                  </a:cubicBezTo>
                  <a:cubicBezTo>
                    <a:pt x="81" y="8"/>
                    <a:pt x="61" y="0"/>
                    <a:pt x="42" y="4"/>
                  </a:cubicBezTo>
                  <a:cubicBezTo>
                    <a:pt x="70" y="48"/>
                    <a:pt x="70" y="48"/>
                    <a:pt x="70" y="4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" y="42"/>
                    <a:pt x="0" y="61"/>
                    <a:pt x="10" y="77"/>
                  </a:cubicBezTo>
                  <a:cubicBezTo>
                    <a:pt x="21" y="95"/>
                    <a:pt x="43" y="102"/>
                    <a:pt x="62" y="96"/>
                  </a:cubicBezTo>
                  <a:cubicBezTo>
                    <a:pt x="130" y="202"/>
                    <a:pt x="130" y="202"/>
                    <a:pt x="130" y="202"/>
                  </a:cubicBezTo>
                  <a:cubicBezTo>
                    <a:pt x="133" y="206"/>
                    <a:pt x="138" y="207"/>
                    <a:pt x="143" y="205"/>
                  </a:cubicBezTo>
                  <a:cubicBezTo>
                    <a:pt x="154" y="197"/>
                    <a:pt x="154" y="197"/>
                    <a:pt x="154" y="197"/>
                  </a:cubicBezTo>
                  <a:cubicBezTo>
                    <a:pt x="158" y="195"/>
                    <a:pt x="159" y="189"/>
                    <a:pt x="157" y="185"/>
                  </a:cubicBezTo>
                  <a:close/>
                  <a:moveTo>
                    <a:pt x="144" y="193"/>
                  </a:moveTo>
                  <a:cubicBezTo>
                    <a:pt x="141" y="195"/>
                    <a:pt x="136" y="195"/>
                    <a:pt x="134" y="191"/>
                  </a:cubicBezTo>
                  <a:cubicBezTo>
                    <a:pt x="132" y="188"/>
                    <a:pt x="133" y="184"/>
                    <a:pt x="137" y="182"/>
                  </a:cubicBezTo>
                  <a:cubicBezTo>
                    <a:pt x="140" y="180"/>
                    <a:pt x="144" y="181"/>
                    <a:pt x="146" y="184"/>
                  </a:cubicBezTo>
                  <a:cubicBezTo>
                    <a:pt x="148" y="187"/>
                    <a:pt x="147" y="191"/>
                    <a:pt x="144" y="1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7206" name="Freeform 149"/>
            <p:cNvSpPr>
              <a:spLocks noEditPoints="1" noChangeArrowheads="1"/>
            </p:cNvSpPr>
            <p:nvPr/>
          </p:nvSpPr>
          <p:spPr bwMode="auto">
            <a:xfrm>
              <a:off x="0" y="231691"/>
              <a:ext cx="231691" cy="227954"/>
            </a:xfrm>
            <a:custGeom>
              <a:avLst/>
              <a:gdLst>
                <a:gd name="T0" fmla="*/ 91 w 105"/>
                <a:gd name="T1" fmla="*/ 26 h 103"/>
                <a:gd name="T2" fmla="*/ 97 w 105"/>
                <a:gd name="T3" fmla="*/ 20 h 103"/>
                <a:gd name="T4" fmla="*/ 84 w 105"/>
                <a:gd name="T5" fmla="*/ 7 h 103"/>
                <a:gd name="T6" fmla="*/ 78 w 105"/>
                <a:gd name="T7" fmla="*/ 13 h 103"/>
                <a:gd name="T8" fmla="*/ 62 w 105"/>
                <a:gd name="T9" fmla="*/ 7 h 103"/>
                <a:gd name="T10" fmla="*/ 62 w 105"/>
                <a:gd name="T11" fmla="*/ 0 h 103"/>
                <a:gd name="T12" fmla="*/ 43 w 105"/>
                <a:gd name="T13" fmla="*/ 0 h 103"/>
                <a:gd name="T14" fmla="*/ 43 w 105"/>
                <a:gd name="T15" fmla="*/ 7 h 103"/>
                <a:gd name="T16" fmla="*/ 28 w 105"/>
                <a:gd name="T17" fmla="*/ 13 h 103"/>
                <a:gd name="T18" fmla="*/ 22 w 105"/>
                <a:gd name="T19" fmla="*/ 7 h 103"/>
                <a:gd name="T20" fmla="*/ 8 w 105"/>
                <a:gd name="T21" fmla="*/ 20 h 103"/>
                <a:gd name="T22" fmla="*/ 15 w 105"/>
                <a:gd name="T23" fmla="*/ 27 h 103"/>
                <a:gd name="T24" fmla="*/ 8 w 105"/>
                <a:gd name="T25" fmla="*/ 42 h 103"/>
                <a:gd name="T26" fmla="*/ 0 w 105"/>
                <a:gd name="T27" fmla="*/ 42 h 103"/>
                <a:gd name="T28" fmla="*/ 0 w 105"/>
                <a:gd name="T29" fmla="*/ 61 h 103"/>
                <a:gd name="T30" fmla="*/ 9 w 105"/>
                <a:gd name="T31" fmla="*/ 61 h 103"/>
                <a:gd name="T32" fmla="*/ 15 w 105"/>
                <a:gd name="T33" fmla="*/ 76 h 103"/>
                <a:gd name="T34" fmla="*/ 9 w 105"/>
                <a:gd name="T35" fmla="*/ 82 h 103"/>
                <a:gd name="T36" fmla="*/ 22 w 105"/>
                <a:gd name="T37" fmla="*/ 95 h 103"/>
                <a:gd name="T38" fmla="*/ 28 w 105"/>
                <a:gd name="T39" fmla="*/ 89 h 103"/>
                <a:gd name="T40" fmla="*/ 43 w 105"/>
                <a:gd name="T41" fmla="*/ 95 h 103"/>
                <a:gd name="T42" fmla="*/ 43 w 105"/>
                <a:gd name="T43" fmla="*/ 103 h 103"/>
                <a:gd name="T44" fmla="*/ 62 w 105"/>
                <a:gd name="T45" fmla="*/ 103 h 103"/>
                <a:gd name="T46" fmla="*/ 62 w 105"/>
                <a:gd name="T47" fmla="*/ 95 h 103"/>
                <a:gd name="T48" fmla="*/ 77 w 105"/>
                <a:gd name="T49" fmla="*/ 89 h 103"/>
                <a:gd name="T50" fmla="*/ 83 w 105"/>
                <a:gd name="T51" fmla="*/ 95 h 103"/>
                <a:gd name="T52" fmla="*/ 96 w 105"/>
                <a:gd name="T53" fmla="*/ 82 h 103"/>
                <a:gd name="T54" fmla="*/ 91 w 105"/>
                <a:gd name="T55" fmla="*/ 76 h 103"/>
                <a:gd name="T56" fmla="*/ 97 w 105"/>
                <a:gd name="T57" fmla="*/ 61 h 103"/>
                <a:gd name="T58" fmla="*/ 105 w 105"/>
                <a:gd name="T59" fmla="*/ 61 h 103"/>
                <a:gd name="T60" fmla="*/ 105 w 105"/>
                <a:gd name="T61" fmla="*/ 42 h 103"/>
                <a:gd name="T62" fmla="*/ 97 w 105"/>
                <a:gd name="T63" fmla="*/ 42 h 103"/>
                <a:gd name="T64" fmla="*/ 91 w 105"/>
                <a:gd name="T65" fmla="*/ 26 h 103"/>
                <a:gd name="T66" fmla="*/ 53 w 105"/>
                <a:gd name="T67" fmla="*/ 83 h 103"/>
                <a:gd name="T68" fmla="*/ 21 w 105"/>
                <a:gd name="T69" fmla="*/ 51 h 103"/>
                <a:gd name="T70" fmla="*/ 53 w 105"/>
                <a:gd name="T71" fmla="*/ 19 h 103"/>
                <a:gd name="T72" fmla="*/ 85 w 105"/>
                <a:gd name="T73" fmla="*/ 51 h 103"/>
                <a:gd name="T74" fmla="*/ 53 w 105"/>
                <a:gd name="T75" fmla="*/ 8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5"/>
                <a:gd name="T115" fmla="*/ 0 h 103"/>
                <a:gd name="T116" fmla="*/ 105 w 105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5" h="103">
                  <a:moveTo>
                    <a:pt x="91" y="26"/>
                  </a:moveTo>
                  <a:cubicBezTo>
                    <a:pt x="97" y="20"/>
                    <a:pt x="97" y="20"/>
                    <a:pt x="97" y="20"/>
                  </a:cubicBezTo>
                  <a:cubicBezTo>
                    <a:pt x="84" y="7"/>
                    <a:pt x="84" y="7"/>
                    <a:pt x="84" y="7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3" y="10"/>
                    <a:pt x="67" y="8"/>
                    <a:pt x="62" y="7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7"/>
                    <a:pt x="43" y="7"/>
                    <a:pt x="43" y="7"/>
                  </a:cubicBezTo>
                  <a:cubicBezTo>
                    <a:pt x="38" y="8"/>
                    <a:pt x="33" y="10"/>
                    <a:pt x="28" y="13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2" y="31"/>
                    <a:pt x="10" y="36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0" y="66"/>
                    <a:pt x="12" y="71"/>
                    <a:pt x="15" y="76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8" y="89"/>
                    <a:pt x="28" y="89"/>
                    <a:pt x="28" y="89"/>
                  </a:cubicBezTo>
                  <a:cubicBezTo>
                    <a:pt x="33" y="92"/>
                    <a:pt x="38" y="94"/>
                    <a:pt x="43" y="95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95"/>
                    <a:pt x="62" y="95"/>
                    <a:pt x="62" y="95"/>
                  </a:cubicBezTo>
                  <a:cubicBezTo>
                    <a:pt x="67" y="94"/>
                    <a:pt x="73" y="92"/>
                    <a:pt x="77" y="89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6" y="82"/>
                    <a:pt x="96" y="82"/>
                    <a:pt x="96" y="82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4" y="71"/>
                    <a:pt x="96" y="66"/>
                    <a:pt x="97" y="61"/>
                  </a:cubicBezTo>
                  <a:cubicBezTo>
                    <a:pt x="105" y="61"/>
                    <a:pt x="105" y="61"/>
                    <a:pt x="105" y="61"/>
                  </a:cubicBezTo>
                  <a:cubicBezTo>
                    <a:pt x="105" y="42"/>
                    <a:pt x="105" y="42"/>
                    <a:pt x="105" y="42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6" y="36"/>
                    <a:pt x="94" y="31"/>
                    <a:pt x="91" y="26"/>
                  </a:cubicBezTo>
                  <a:close/>
                  <a:moveTo>
                    <a:pt x="53" y="83"/>
                  </a:moveTo>
                  <a:cubicBezTo>
                    <a:pt x="35" y="83"/>
                    <a:pt x="21" y="69"/>
                    <a:pt x="21" y="51"/>
                  </a:cubicBezTo>
                  <a:cubicBezTo>
                    <a:pt x="21" y="33"/>
                    <a:pt x="35" y="19"/>
                    <a:pt x="53" y="19"/>
                  </a:cubicBezTo>
                  <a:cubicBezTo>
                    <a:pt x="71" y="19"/>
                    <a:pt x="85" y="33"/>
                    <a:pt x="85" y="51"/>
                  </a:cubicBezTo>
                  <a:cubicBezTo>
                    <a:pt x="85" y="69"/>
                    <a:pt x="71" y="83"/>
                    <a:pt x="53" y="8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  <p:sp>
          <p:nvSpPr>
            <p:cNvPr id="7207" name="Oval 150"/>
            <p:cNvSpPr>
              <a:spLocks noChangeArrowheads="1"/>
            </p:cNvSpPr>
            <p:nvPr/>
          </p:nvSpPr>
          <p:spPr bwMode="auto">
            <a:xfrm>
              <a:off x="97160" y="326983"/>
              <a:ext cx="37370" cy="3737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rgbClr val="000000"/>
                </a:solidFill>
                <a:latin typeface="Calibri" panose="020F050202020403020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7208" name="文本框 45"/>
          <p:cNvSpPr>
            <a:spLocks noChangeArrowheads="1"/>
          </p:cNvSpPr>
          <p:nvPr/>
        </p:nvSpPr>
        <p:spPr bwMode="auto">
          <a:xfrm>
            <a:off x="7967980" y="3368675"/>
            <a:ext cx="440436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2000">
                <a:solidFill>
                  <a:srgbClr val="262626"/>
                </a:solidFill>
                <a:latin typeface="+mn-ea"/>
                <a:ea typeface="方正姚体" panose="02010601030101010101" pitchFamily="2" charset="-122"/>
                <a:sym typeface="方正姚体" panose="02010601030101010101" pitchFamily="2" charset="-122"/>
              </a:rPr>
              <a:t>目前，许多企事业单位的业务依赖于</a:t>
            </a:r>
            <a:endParaRPr lang="en-US" altLang="zh-CN" sz="2000">
              <a:solidFill>
                <a:srgbClr val="262626"/>
              </a:solidFill>
              <a:latin typeface="+mn-ea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r>
              <a:rPr lang="en-US" altLang="zh-CN" sz="2000">
                <a:solidFill>
                  <a:srgbClr val="262626"/>
                </a:solidFill>
                <a:latin typeface="+mn-ea"/>
                <a:ea typeface="方正姚体" panose="02010601030101010101" pitchFamily="2" charset="-122"/>
                <a:sym typeface="方正姚体" panose="02010601030101010101" pitchFamily="2" charset="-122"/>
              </a:rPr>
              <a:t>信息系统安全运行，信息安全重要性</a:t>
            </a:r>
            <a:endParaRPr lang="en-US" altLang="zh-CN" sz="2000">
              <a:solidFill>
                <a:srgbClr val="262626"/>
              </a:solidFill>
              <a:latin typeface="+mn-ea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r>
              <a:rPr lang="en-US" altLang="zh-CN" sz="2000">
                <a:solidFill>
                  <a:srgbClr val="262626"/>
                </a:solidFill>
                <a:latin typeface="+mn-ea"/>
                <a:ea typeface="方正姚体" panose="02010601030101010101" pitchFamily="2" charset="-122"/>
                <a:sym typeface="方正姚体" panose="02010601030101010101" pitchFamily="2" charset="-122"/>
              </a:rPr>
              <a:t>日益凸显。信息已经成为各企事业单</a:t>
            </a:r>
            <a:endParaRPr lang="en-US" altLang="zh-CN" sz="2000">
              <a:solidFill>
                <a:srgbClr val="262626"/>
              </a:solidFill>
              <a:latin typeface="+mn-ea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r>
              <a:rPr lang="en-US" altLang="zh-CN" sz="2000">
                <a:solidFill>
                  <a:srgbClr val="262626"/>
                </a:solidFill>
                <a:latin typeface="+mn-ea"/>
                <a:ea typeface="方正姚体" panose="02010601030101010101" pitchFamily="2" charset="-122"/>
                <a:sym typeface="方正姚体" panose="02010601030101010101" pitchFamily="2" charset="-122"/>
              </a:rPr>
              <a:t>位中重要资源，也是一种重要的“无</a:t>
            </a:r>
            <a:endParaRPr lang="en-US" altLang="zh-CN" sz="2000">
              <a:solidFill>
                <a:srgbClr val="262626"/>
              </a:solidFill>
              <a:latin typeface="+mn-ea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r>
              <a:rPr lang="en-US" altLang="zh-CN" sz="2000">
                <a:solidFill>
                  <a:srgbClr val="262626"/>
                </a:solidFill>
                <a:latin typeface="+mn-ea"/>
                <a:ea typeface="方正姚体" panose="02010601030101010101" pitchFamily="2" charset="-122"/>
                <a:sym typeface="方正姚体" panose="02010601030101010101" pitchFamily="2" charset="-122"/>
              </a:rPr>
              <a:t>形财富”，在未来竞争中谁获取信息</a:t>
            </a:r>
            <a:endParaRPr lang="en-US" altLang="zh-CN" sz="2000">
              <a:solidFill>
                <a:srgbClr val="262626"/>
              </a:solidFill>
              <a:latin typeface="+mn-ea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r>
              <a:rPr lang="en-US" altLang="zh-CN" sz="2000">
                <a:solidFill>
                  <a:srgbClr val="262626"/>
                </a:solidFill>
                <a:latin typeface="+mn-ea"/>
                <a:ea typeface="方正姚体" panose="02010601030101010101" pitchFamily="2" charset="-122"/>
                <a:sym typeface="方正姚体" panose="02010601030101010101" pitchFamily="2" charset="-122"/>
              </a:rPr>
              <a:t>优势，谁就掌握了竞争的主动权。信</a:t>
            </a:r>
            <a:endParaRPr lang="en-US" altLang="zh-CN" sz="2000">
              <a:solidFill>
                <a:srgbClr val="262626"/>
              </a:solidFill>
              <a:latin typeface="+mn-ea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r>
              <a:rPr lang="en-US" altLang="zh-CN" sz="2000">
                <a:solidFill>
                  <a:srgbClr val="262626"/>
                </a:solidFill>
                <a:latin typeface="+mn-ea"/>
                <a:ea typeface="方正姚体" panose="02010601030101010101" pitchFamily="2" charset="-122"/>
                <a:sym typeface="方正姚体" panose="02010601030101010101" pitchFamily="2" charset="-122"/>
              </a:rPr>
              <a:t>息安全已成为影响国家安全、经济发</a:t>
            </a:r>
            <a:endParaRPr lang="en-US" altLang="zh-CN" sz="2000">
              <a:solidFill>
                <a:srgbClr val="262626"/>
              </a:solidFill>
              <a:latin typeface="+mn-ea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r>
              <a:rPr lang="en-US" altLang="zh-CN" sz="2000">
                <a:solidFill>
                  <a:srgbClr val="262626"/>
                </a:solidFill>
                <a:latin typeface="+mn-ea"/>
                <a:ea typeface="方正姚体" panose="02010601030101010101" pitchFamily="2" charset="-122"/>
                <a:sym typeface="方正姚体" panose="02010601030101010101" pitchFamily="2" charset="-122"/>
              </a:rPr>
              <a:t>展、社会稳定、个人利害的重大关键</a:t>
            </a:r>
            <a:endParaRPr lang="en-US" altLang="zh-CN" sz="2000">
              <a:solidFill>
                <a:srgbClr val="262626"/>
              </a:solidFill>
              <a:latin typeface="+mn-ea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r>
              <a:rPr lang="en-US" altLang="zh-CN" sz="2000">
                <a:solidFill>
                  <a:srgbClr val="262626"/>
                </a:solidFill>
                <a:latin typeface="+mn-ea"/>
                <a:ea typeface="方正姚体" panose="02010601030101010101" pitchFamily="2" charset="-122"/>
                <a:sym typeface="方正姚体" panose="02010601030101010101" pitchFamily="2" charset="-122"/>
              </a:rPr>
              <a:t>问题。</a:t>
            </a:r>
            <a:endParaRPr lang="en-US" altLang="zh-CN" sz="2000">
              <a:solidFill>
                <a:srgbClr val="262626"/>
              </a:solidFill>
              <a:latin typeface="+mn-ea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endParaRPr lang="en-US" altLang="zh-CN" sz="2000">
              <a:solidFill>
                <a:srgbClr val="262626"/>
              </a:solidFill>
              <a:latin typeface="+mn-ea"/>
              <a:ea typeface="方正姚体" panose="02010601030101010101" pitchFamily="2" charset="-122"/>
              <a:cs typeface="Calibri" panose="020F0502020204030204" charset="0"/>
              <a:sym typeface="方正姚体" panose="02010601030101010101" pitchFamily="2" charset="-122"/>
            </a:endParaRPr>
          </a:p>
          <a:p>
            <a:endParaRPr lang="zh-CN" altLang="en-US" sz="1400">
              <a:solidFill>
                <a:srgbClr val="262626"/>
              </a:solidFill>
              <a:latin typeface="+mn-ea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211" name="文本框 48"/>
          <p:cNvSpPr>
            <a:spLocks noChangeArrowheads="1"/>
          </p:cNvSpPr>
          <p:nvPr/>
        </p:nvSpPr>
        <p:spPr bwMode="auto">
          <a:xfrm>
            <a:off x="613410" y="1187450"/>
            <a:ext cx="399288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zh-CN" sz="2000">
                <a:solidFill>
                  <a:srgbClr val="262626"/>
                </a:solidFill>
                <a:latin typeface="+mn-ea"/>
                <a:ea typeface="方正姚体" panose="02010601030101010101" pitchFamily="2" charset="-122"/>
                <a:sym typeface="方正姚体" panose="02010601030101010101" pitchFamily="2" charset="-122"/>
              </a:rPr>
              <a:t>随着互联网发展和IT技术的普及，</a:t>
            </a:r>
            <a:endParaRPr lang="en-US" altLang="zh-CN" sz="2000">
              <a:solidFill>
                <a:srgbClr val="262626"/>
              </a:solidFill>
              <a:latin typeface="+mn-ea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r>
              <a:rPr lang="en-US" altLang="zh-CN" sz="2000">
                <a:solidFill>
                  <a:srgbClr val="262626"/>
                </a:solidFill>
                <a:latin typeface="+mn-ea"/>
                <a:ea typeface="方正姚体" panose="02010601030101010101" pitchFamily="2" charset="-122"/>
                <a:sym typeface="方正姚体" panose="02010601030101010101" pitchFamily="2" charset="-122"/>
              </a:rPr>
              <a:t>网络和IT已经日渐深入到日常生活</a:t>
            </a:r>
            <a:endParaRPr lang="en-US" altLang="zh-CN" sz="2000">
              <a:solidFill>
                <a:srgbClr val="262626"/>
              </a:solidFill>
              <a:latin typeface="+mn-ea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r>
              <a:rPr lang="en-US" altLang="zh-CN" sz="2000">
                <a:solidFill>
                  <a:srgbClr val="262626"/>
                </a:solidFill>
                <a:latin typeface="+mn-ea"/>
                <a:ea typeface="方正姚体" panose="02010601030101010101" pitchFamily="2" charset="-122"/>
                <a:sym typeface="方正姚体" panose="02010601030101010101" pitchFamily="2" charset="-122"/>
              </a:rPr>
              <a:t>和工作当中，社会信息化和信息网</a:t>
            </a:r>
            <a:endParaRPr lang="en-US" altLang="zh-CN" sz="2000">
              <a:solidFill>
                <a:srgbClr val="262626"/>
              </a:solidFill>
              <a:latin typeface="+mn-ea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r>
              <a:rPr lang="en-US" altLang="zh-CN" sz="2000">
                <a:solidFill>
                  <a:srgbClr val="262626"/>
                </a:solidFill>
                <a:latin typeface="+mn-ea"/>
                <a:ea typeface="方正姚体" panose="02010601030101010101" pitchFamily="2" charset="-122"/>
                <a:sym typeface="方正姚体" panose="02010601030101010101" pitchFamily="2" charset="-122"/>
              </a:rPr>
              <a:t>络化，突破了应用信息在时间和空</a:t>
            </a:r>
            <a:endParaRPr lang="en-US" altLang="zh-CN" sz="2000">
              <a:solidFill>
                <a:srgbClr val="262626"/>
              </a:solidFill>
              <a:latin typeface="+mn-ea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r>
              <a:rPr lang="en-US" altLang="zh-CN" sz="2000">
                <a:solidFill>
                  <a:srgbClr val="262626"/>
                </a:solidFill>
                <a:latin typeface="+mn-ea"/>
                <a:ea typeface="方正姚体" panose="02010601030101010101" pitchFamily="2" charset="-122"/>
                <a:sym typeface="方正姚体" panose="02010601030101010101" pitchFamily="2" charset="-122"/>
              </a:rPr>
              <a:t>间上的障碍，使信息的价值不断提</a:t>
            </a:r>
            <a:endParaRPr lang="en-US" altLang="zh-CN" sz="2000">
              <a:solidFill>
                <a:srgbClr val="262626"/>
              </a:solidFill>
              <a:latin typeface="+mn-ea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r>
              <a:rPr lang="en-US" altLang="zh-CN" sz="2000">
                <a:solidFill>
                  <a:srgbClr val="262626"/>
                </a:solidFill>
                <a:latin typeface="+mn-ea"/>
                <a:ea typeface="方正姚体" panose="02010601030101010101" pitchFamily="2" charset="-122"/>
                <a:sym typeface="方正姚体" panose="02010601030101010101" pitchFamily="2" charset="-122"/>
              </a:rPr>
              <a:t>高。但是与此同时，网页篡改、计</a:t>
            </a:r>
            <a:endParaRPr lang="en-US" altLang="zh-CN" sz="2000">
              <a:solidFill>
                <a:srgbClr val="262626"/>
              </a:solidFill>
              <a:latin typeface="+mn-ea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r>
              <a:rPr lang="en-US" altLang="zh-CN" sz="2000">
                <a:solidFill>
                  <a:srgbClr val="262626"/>
                </a:solidFill>
                <a:latin typeface="+mn-ea"/>
                <a:ea typeface="方正姚体" panose="02010601030101010101" pitchFamily="2" charset="-122"/>
                <a:sym typeface="方正姚体" panose="02010601030101010101" pitchFamily="2" charset="-122"/>
              </a:rPr>
              <a:t>算机病毒、系统非法入侵、数据泄</a:t>
            </a:r>
            <a:endParaRPr lang="en-US" altLang="zh-CN" sz="2000">
              <a:solidFill>
                <a:srgbClr val="262626"/>
              </a:solidFill>
              <a:latin typeface="+mn-ea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r>
              <a:rPr lang="en-US" altLang="zh-CN" sz="2000">
                <a:solidFill>
                  <a:srgbClr val="262626"/>
                </a:solidFill>
                <a:latin typeface="+mn-ea"/>
                <a:ea typeface="方正姚体" panose="02010601030101010101" pitchFamily="2" charset="-122"/>
                <a:sym typeface="方正姚体" panose="02010601030101010101" pitchFamily="2" charset="-122"/>
              </a:rPr>
              <a:t>密、网站欺骗、服务瘫痪、漏洞非</a:t>
            </a:r>
            <a:endParaRPr lang="en-US" altLang="zh-CN" sz="2000">
              <a:solidFill>
                <a:srgbClr val="262626"/>
              </a:solidFill>
              <a:latin typeface="+mn-ea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r>
              <a:rPr lang="en-US" altLang="zh-CN" sz="2000">
                <a:solidFill>
                  <a:srgbClr val="262626"/>
                </a:solidFill>
                <a:latin typeface="+mn-ea"/>
                <a:ea typeface="方正姚体" panose="02010601030101010101" pitchFamily="2" charset="-122"/>
                <a:sym typeface="方正姚体" panose="02010601030101010101" pitchFamily="2" charset="-122"/>
              </a:rPr>
              <a:t>法利用等信息安全事件时有发生。</a:t>
            </a:r>
            <a:endParaRPr lang="en-US" altLang="zh-CN" sz="2000">
              <a:solidFill>
                <a:srgbClr val="262626"/>
              </a:solidFill>
              <a:latin typeface="+mn-ea"/>
              <a:ea typeface="方正姚体" panose="02010601030101010101" pitchFamily="2" charset="-122"/>
              <a:sym typeface="方正姚体" panose="02010601030101010101" pitchFamily="2" charset="-122"/>
            </a:endParaRPr>
          </a:p>
          <a:p>
            <a:pPr algn="l"/>
            <a:endParaRPr lang="en-US" altLang="zh-CN" sz="2000">
              <a:solidFill>
                <a:srgbClr val="262626"/>
              </a:solidFill>
              <a:latin typeface="+mn-ea"/>
              <a:ea typeface="方正姚体" panose="02010601030101010101" pitchFamily="2" charset="-122"/>
              <a:cs typeface="Calibri" panose="020F0502020204030204" charset="0"/>
              <a:sym typeface="方正姚体" panose="02010601030101010101" pitchFamily="2" charset="-122"/>
            </a:endParaRPr>
          </a:p>
          <a:p>
            <a:endParaRPr lang="zh-CN" altLang="en-US" sz="1400">
              <a:solidFill>
                <a:srgbClr val="262626"/>
              </a:solidFill>
              <a:latin typeface="+mn-ea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395EEB0-5B0B-473C-AB59-C853D713E3B3}" type="datetime1">
              <a:rPr lang="zh-CN" altLang="en-US"/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1" grpId="0"/>
      <p:bldP spid="7208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basetag"/>
  <p:tag name="KSO_WM_TEMPLATE_INDEX" val="20161307"/>
</p:tagLst>
</file>

<file path=ppt/tags/tag10.xml><?xml version="1.0" encoding="utf-8"?>
<p:tagLst xmlns:p="http://schemas.openxmlformats.org/presentationml/2006/main">
  <p:tag name="KSO_WM_SLIDE_ID" val="diagram169396_1"/>
  <p:tag name="KSO_WM_SLIDE_INDEX" val="1"/>
  <p:tag name="KSO_WM_SLIDE_LAYOUT" val="a_f_d"/>
  <p:tag name="KSO_WM_SLIDE_LAYOUT_CNT" val="1_1_1"/>
  <p:tag name="KSO_WM_SLIDE_TYPE" val="text"/>
  <p:tag name="KSO_WM_BEAUTIFY_FLAG" val="#wm#"/>
  <p:tag name="KSO_WM_SLIDE_POSITION" val="91*64"/>
  <p:tag name="KSO_WM_SLIDE_SIZE" val="786*429"/>
  <p:tag name="KSO_WM_SLIDE_ITEM_CNT" val="2"/>
  <p:tag name="KSO_WM_TEMPLATE_CATEGORY" val="diagram"/>
  <p:tag name="KSO_WM_TEMPLATE_INDEX" val="169396"/>
  <p:tag name="KSO_WM_TAG_VERSION" val="1.0"/>
</p:tagLst>
</file>

<file path=ppt/tags/tag11.xml><?xml version="1.0" encoding="utf-8"?>
<p:tagLst xmlns:p="http://schemas.openxmlformats.org/presentationml/2006/main">
  <p:tag name="KSO_WM_TEMPLATE_CATEGORY" val="basetag"/>
  <p:tag name="KSO_WM_TEMPLATE_INDEX" val="20161307"/>
  <p:tag name="KSO_WM_TAG_VERSION" val="1.0"/>
  <p:tag name="KSO_WM_SLIDE_ID" val="basetag20161307_16"/>
  <p:tag name="KSO_WM_SLIDE_INDEX" val="16"/>
  <p:tag name="KSO_WM_SLIDE_ITEM_CNT" val="0"/>
  <p:tag name="KSO_WM_SLIDE_TYPE" val="text"/>
  <p:tag name="KSO_WM_BEAUTIFY_FLAG" val="#wm#"/>
</p:tagLst>
</file>

<file path=ppt/tags/tag12.xml><?xml version="1.0" encoding="utf-8"?>
<p:tagLst xmlns:p="http://schemas.openxmlformats.org/presentationml/2006/main">
  <p:tag name="KSO_WM_TEMPLATE_CATEGORY" val="basetag"/>
  <p:tag name="KSO_WM_TEMPLATE_INDEX" val="20161307"/>
  <p:tag name="KSO_WM_TAG_VERSION" val="1.0"/>
  <p:tag name="KSO_WM_SLIDE_ID" val="basetag20161307_10"/>
  <p:tag name="KSO_WM_SLIDE_INDEX" val="10"/>
  <p:tag name="KSO_WM_SLIDE_ITEM_CNT" val="0"/>
  <p:tag name="KSO_WM_SLIDE_TYPE" val="text"/>
  <p:tag name="KSO_WM_BEAUTIFY_FLAG" val="#wm#"/>
</p:tagLst>
</file>

<file path=ppt/tags/tag13.xml><?xml version="1.0" encoding="utf-8"?>
<p:tagLst xmlns:p="http://schemas.openxmlformats.org/presentationml/2006/main">
  <p:tag name="KSO_WM_TEMPLATE_CATEGORY" val="basetag"/>
  <p:tag name="KSO_WM_TEMPLATE_INDEX" val="20161307"/>
  <p:tag name="KSO_WM_TAG_VERSION" val="1.0"/>
  <p:tag name="KSO_WM_SLIDE_ID" val="basetag20161307_8"/>
  <p:tag name="KSO_WM_SLIDE_INDEX" val="8"/>
  <p:tag name="KSO_WM_SLIDE_ITEM_CNT" val="0"/>
  <p:tag name="KSO_WM_SLIDE_TYPE" val="text"/>
  <p:tag name="KSO_WM_BEAUTIFY_FLAG" val="#wm#"/>
</p:tagLst>
</file>

<file path=ppt/tags/tag14.xml><?xml version="1.0" encoding="utf-8"?>
<p:tagLst xmlns:p="http://schemas.openxmlformats.org/presentationml/2006/main">
  <p:tag name="KSO_WM_TEMPLATE_CATEGORY" val="basetag"/>
  <p:tag name="KSO_WM_TEMPLATE_INDEX" val="20161307"/>
  <p:tag name="KSO_WM_TAG_VERSION" val="1.0"/>
  <p:tag name="KSO_WM_SLIDE_ID" val="basetag20161307_4"/>
  <p:tag name="KSO_WM_SLIDE_INDEX" val="4"/>
  <p:tag name="KSO_WM_SLIDE_ITEM_CNT" val="0"/>
  <p:tag name="KSO_WM_SLIDE_TYPE" val="text"/>
  <p:tag name="KSO_WM_BEAUTIFY_FLAG" val="#wm#"/>
</p:tagLst>
</file>

<file path=ppt/tags/tag15.xml><?xml version="1.0" encoding="utf-8"?>
<p:tagLst xmlns:p="http://schemas.openxmlformats.org/presentationml/2006/main">
  <p:tag name="KSO_WM_TEMPLATE_CATEGORY" val="basetag"/>
  <p:tag name="KSO_WM_TEMPLATE_INDEX" val="20161307"/>
  <p:tag name="KSO_WM_TAG_VERSION" val="1.0"/>
  <p:tag name="KSO_WM_SLIDE_ID" val="basetag20161307_5"/>
  <p:tag name="KSO_WM_SLIDE_INDEX" val="5"/>
  <p:tag name="KSO_WM_SLIDE_ITEM_CNT" val="0"/>
  <p:tag name="KSO_WM_SLIDE_TYPE" val="text"/>
  <p:tag name="KSO_WM_BEAUTIFY_FLAG" val="#wm#"/>
</p:tagLst>
</file>

<file path=ppt/tags/tag16.xml><?xml version="1.0" encoding="utf-8"?>
<p:tagLst xmlns:p="http://schemas.openxmlformats.org/presentationml/2006/main">
  <p:tag name="KSO_WM_TEMPLATE_CATEGORY" val="basetag"/>
  <p:tag name="KSO_WM_TEMPLATE_INDEX" val="20161307"/>
  <p:tag name="KSO_WM_TAG_VERSION" val="1.0"/>
  <p:tag name="KSO_WM_SLIDE_ID" val="basetag20161307_20"/>
  <p:tag name="KSO_WM_SLIDE_INDEX" val="20"/>
  <p:tag name="KSO_WM_SLIDE_ITEM_CNT" val="0"/>
  <p:tag name="KSO_WM_SLIDE_TYPE" val="text"/>
  <p:tag name="KSO_WM_BEAUTIFY_FLAG" val="#wm#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601"/>
  <p:tag name="KSO_WM_UNIT_TYPE" val="m_i"/>
  <p:tag name="KSO_WM_UNIT_INDEX" val="1_1"/>
  <p:tag name="KSO_WM_UNIT_ID" val="diagram160601_1*m_i*1_1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601"/>
  <p:tag name="KSO_WM_UNIT_TYPE" val="m_i"/>
  <p:tag name="KSO_WM_UNIT_INDEX" val="1_2"/>
  <p:tag name="KSO_WM_UNIT_ID" val="diagram160601_1*m_i*1_2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601"/>
  <p:tag name="KSO_WM_UNIT_TYPE" val="m_i"/>
  <p:tag name="KSO_WM_UNIT_INDEX" val="1_3"/>
  <p:tag name="KSO_WM_UNIT_ID" val="diagram160601_1*m_i*1_3"/>
  <p:tag name="KSO_WM_UNIT_CLEAR" val="1"/>
  <p:tag name="KSO_WM_UNIT_LAYERLEVEL" val="1_1"/>
  <p:tag name="KSO_WM_DIAGRAM_GROUP_CODE" val="m1-1"/>
  <p:tag name="KSO_WM_UNIT_LINE_FORE_SCHEMECOLOR_INDEX" val="5"/>
  <p:tag name="KSO_WM_UNIT_LINE_FILL_TYPE" val="2"/>
  <p:tag name="KSO_WM_UNIT_TEXT_FILL_FORE_SCHEMECOLOR_INDEX" val="6"/>
  <p:tag name="KSO_WM_UNIT_TEXT_FILL_TYPE" val="1"/>
  <p:tag name="KSO_WM_UNIT_USESOURCEFORMAT_APPLY" val="0"/>
</p:tagLst>
</file>

<file path=ppt/tags/tag2.xml><?xml version="1.0" encoding="utf-8"?>
<p:tagLst xmlns:p="http://schemas.openxmlformats.org/presentationml/2006/main">
  <p:tag name="KSO_WM_TAG_VERSION" val="1.0"/>
  <p:tag name="KSO_WM_TEMPLATE_CATEGORY" val="basetag"/>
  <p:tag name="KSO_WM_TEMPLATE_INDEX" val="20161307"/>
</p:tagLst>
</file>

<file path=ppt/tags/tag20.xml><?xml version="1.0" encoding="utf-8"?>
<p:tagLst xmlns:p="http://schemas.openxmlformats.org/presentationml/2006/main">
  <p:tag name="KSO_WM_SLIDE_ID" val="diagram160601_1"/>
  <p:tag name="KSO_WM_SLIDE_INDEX" val="1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218*236"/>
  <p:tag name="KSO_WM_SLIDE_SIZE" val="523*205"/>
  <p:tag name="KSO_WM_TEMPLATE_CATEGORY" val="diagram"/>
  <p:tag name="KSO_WM_TEMPLATE_INDEX" val="160601"/>
  <p:tag name="KSO_WM_TAG_VERSION" val="1.0"/>
  <p:tag name="KSO_WM_DIAGRAM_GROUP_CODE" val="m1-1"/>
</p:tagLst>
</file>

<file path=ppt/tags/tag21.xml><?xml version="1.0" encoding="utf-8"?>
<p:tagLst xmlns:p="http://schemas.openxmlformats.org/presentationml/2006/main">
  <p:tag name="KSO_WM_TEMPLATE_CATEGORY" val="basetag"/>
  <p:tag name="KSO_WM_TEMPLATE_INDEX" val="20161307"/>
  <p:tag name="KSO_WM_TAG_VERSION" val="1.0"/>
  <p:tag name="KSO_WM_SLIDE_ID" val="basetag20161307_12"/>
  <p:tag name="KSO_WM_SLIDE_INDEX" val="12"/>
  <p:tag name="KSO_WM_SLIDE_ITEM_CNT" val="0"/>
  <p:tag name="KSO_WM_SLIDE_TYPE" val="text"/>
  <p:tag name="KSO_WM_BEAUTIFY_FLAG" val="#wm#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0450_6*i*1"/>
  <p:tag name="KSO_WM_TEMPLATE_CATEGORY" val="diagram"/>
  <p:tag name="KSO_WM_TEMPLATE_INDEX" val="160450"/>
  <p:tag name="KSO_WM_UNIT_INDEX" val="1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50"/>
  <p:tag name="KSO_WM_UNIT_TYPE" val="m_i"/>
  <p:tag name="KSO_WM_UNIT_INDEX" val="1_1"/>
  <p:tag name="KSO_WM_UNIT_ID" val="diagram160450_6*m_i*1_1"/>
  <p:tag name="KSO_WM_UNIT_CLEAR" val="1"/>
  <p:tag name="KSO_WM_UNIT_LAYERLEVEL" val="1_1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50"/>
  <p:tag name="KSO_WM_DIAGRAM_GROUP_CODE" val="m1-1"/>
  <p:tag name="KSO_WM_UNIT_TYPE" val="m_h_f"/>
  <p:tag name="KSO_WM_UNIT_INDEX" val="1_1_1"/>
  <p:tag name="KSO_WM_UNIT_ID" val="diagram160450_6*m_h_f*1_1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" val="AMET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0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0450"/>
  <p:tag name="KSO_WM_UNIT_TYPE" val="f"/>
  <p:tag name="KSO_WM_UNIT_INDEX" val="1"/>
  <p:tag name="KSO_WM_UNIT_ID" val="diagram160450_6*f*1"/>
  <p:tag name="KSO_WM_UNIT_CLEAR" val="1"/>
  <p:tag name="KSO_WM_UNIT_LAYERLEVEL" val="1"/>
  <p:tag name="KSO_WM_UNIT_VALUE" val="216"/>
  <p:tag name="KSO_WM_UNIT_HIGHLIGHT" val="0"/>
  <p:tag name="KSO_WM_UNIT_COMPATIBLE" val="0"/>
  <p:tag name="KSO_WM_UNIT_PRESET_TEXT_INDEX" val="4"/>
  <p:tag name="KSO_WM_UNIT_PRESET_TEXT_LEN" val="250"/>
</p:tagLst>
</file>

<file path=ppt/tags/tag26.xml><?xml version="1.0" encoding="utf-8"?>
<p:tagLst xmlns:p="http://schemas.openxmlformats.org/presentationml/2006/main">
  <p:tag name="KSO_WM_SLIDE_ID" val="diagram160450_6"/>
  <p:tag name="KSO_WM_SLIDE_INDEX" val="6"/>
  <p:tag name="KSO_WM_SLIDE_ITEM_CNT" val="1"/>
  <p:tag name="KSO_WM_SLIDE_LAYOUT" val="a_f_m"/>
  <p:tag name="KSO_WM_SLIDE_LAYOUT_CNT" val="1_1_1"/>
  <p:tag name="KSO_WM_SLIDE_TYPE" val="text"/>
  <p:tag name="KSO_WM_BEAUTIFY_FLAG" val="#wm#"/>
  <p:tag name="KSO_WM_SLIDE_POSITION" val="146*147"/>
  <p:tag name="KSO_WM_SLIDE_SIZE" val="668*329"/>
  <p:tag name="KSO_WM_TEMPLATE_CATEGORY" val="diagram"/>
  <p:tag name="KSO_WM_TEMPLATE_INDEX" val="160450"/>
  <p:tag name="KSO_WM_DIAGRAM_GROUP_CODE" val="m1-1"/>
  <p:tag name="KSO_WM_TAG_VERSION" val="1.0"/>
</p:tagLst>
</file>

<file path=ppt/tags/tag27.xml><?xml version="1.0" encoding="utf-8"?>
<p:tagLst xmlns:p="http://schemas.openxmlformats.org/presentationml/2006/main">
  <p:tag name="KSO_WM_TEMPLATE_CATEGORY" val="basetag"/>
  <p:tag name="KSO_WM_TEMPLATE_INDEX" val="20161307"/>
  <p:tag name="KSO_WM_TAG_VERSION" val="1.0"/>
  <p:tag name="KSO_WM_SLIDE_ID" val="basetag20161307_22"/>
  <p:tag name="KSO_WM_SLIDE_INDEX" val="22"/>
  <p:tag name="KSO_WM_SLIDE_ITEM_CNT" val="0"/>
  <p:tag name="KSO_WM_SLIDE_TYPE" val="endPage"/>
  <p:tag name="KSO_WM_BEAUTIFY_FLAG" val="#wm#"/>
</p:tagLst>
</file>

<file path=ppt/tags/tag3.xml><?xml version="1.0" encoding="utf-8"?>
<p:tagLst xmlns:p="http://schemas.openxmlformats.org/presentationml/2006/main">
  <p:tag name="KSO_WM_TEMPLATE_CATEGORY" val="basetag"/>
  <p:tag name="KSO_WM_TEMPLATE_INDEX" val="20161307"/>
  <p:tag name="KSO_WM_TAG_VERSION" val="1.0"/>
  <p:tag name="KSO_WM_TEMPLATE_THUMBS_INDEX" val="1、2、3、4、6、7、9、11、14、17、19、20、22"/>
  <p:tag name="KSO_WM_BEAUTIFY_FLAG" val="#wm#"/>
</p:tagLst>
</file>

<file path=ppt/tags/tag4.xml><?xml version="1.0" encoding="utf-8"?>
<p:tagLst xmlns:p="http://schemas.openxmlformats.org/presentationml/2006/main">
  <p:tag name="KSO_WM_TEMPLATE_CATEGORY" val="basetag"/>
  <p:tag name="KSO_WM_TEMPLATE_INDEX" val="20161307"/>
  <p:tag name="KSO_WM_TAG_VERSION" val="1.0"/>
  <p:tag name="KSO_WM_SLIDE_ID" val="basetag20161307_1"/>
  <p:tag name="KSO_WM_SLIDE_INDEX" val="1"/>
  <p:tag name="KSO_WM_SLIDE_ITEM_CNT" val="0"/>
  <p:tag name="KSO_WM_SLIDE_TYPE" val="title"/>
  <p:tag name="KSO_WM_TEMPLATE_THUMBS_INDEX" val="1、2、3、4、6、7、9、11、14、17、19、20、22"/>
  <p:tag name="KSO_WM_BEAUTIFY_FLAG" val="#wm#"/>
</p:tagLst>
</file>

<file path=ppt/tags/tag5.xml><?xml version="1.0" encoding="utf-8"?>
<p:tagLst xmlns:p="http://schemas.openxmlformats.org/presentationml/2006/main">
  <p:tag name="KSO_WM_TEMPLATE_CATEGORY" val="basetag"/>
  <p:tag name="KSO_WM_TEMPLATE_INDEX" val="20161307"/>
  <p:tag name="KSO_WM_TAG_VERSION" val="1.0"/>
  <p:tag name="KSO_WM_SLIDE_ID" val="basetag20161307_2"/>
  <p:tag name="KSO_WM_SLIDE_INDEX" val="2"/>
  <p:tag name="KSO_WM_SLIDE_ITEM_CNT" val="0"/>
  <p:tag name="KSO_WM_SLIDE_TYPE" val="contents"/>
  <p:tag name="KSO_WM_BEAUTIFY_FLAG" val="#wm#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169402_1*i*1"/>
  <p:tag name="KSO_WM_TEMPLATE_CATEGORY" val="diagram"/>
  <p:tag name="KSO_WM_TEMPLATE_INDEX" val="169402"/>
  <p:tag name="KSO_WM_UNIT_INDEX" val="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9402"/>
  <p:tag name="KSO_WM_UNIT_TYPE" val="f"/>
  <p:tag name="KSO_WM_UNIT_INDEX" val="2"/>
  <p:tag name="KSO_WM_UNIT_CLEAR" val="1"/>
  <p:tag name="KSO_WM_UNIT_LAYERLEVEL" val="1"/>
  <p:tag name="KSO_WM_UNIT_VALUE" val="90"/>
  <p:tag name="KSO_WM_UNIT_HIGHLIGHT" val="0"/>
  <p:tag name="KSO_WM_UNIT_COMPATIBLE" val="0"/>
  <p:tag name="KSO_WM_UNIT_ID" val="diagram169402_1*f*2"/>
  <p:tag name="KSO_WM_UNIT_PRESET_TEXT_INDEX" val="2"/>
  <p:tag name="KSO_WM_UNIT_PRESET_TEXT_LEN" val="30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169402"/>
  <p:tag name="KSO_WM_UNIT_TYPE" val="f"/>
  <p:tag name="KSO_WM_UNIT_INDEX" val="1"/>
  <p:tag name="KSO_WM_UNIT_CLEAR" val="1"/>
  <p:tag name="KSO_WM_UNIT_LAYERLEVEL" val="1"/>
  <p:tag name="KSO_WM_UNIT_VALUE" val="90"/>
  <p:tag name="KSO_WM_UNIT_HIGHLIGHT" val="0"/>
  <p:tag name="KSO_WM_UNIT_COMPATIBLE" val="0"/>
  <p:tag name="KSO_WM_UNIT_ID" val="diagram169402_1*f*1"/>
  <p:tag name="KSO_WM_UNIT_PRESET_TEXT_INDEX" val="2"/>
  <p:tag name="KSO_WM_UNIT_PRESET_TEXT_LEN" val="30"/>
</p:tagLst>
</file>

<file path=ppt/tags/tag9.xml><?xml version="1.0" encoding="utf-8"?>
<p:tagLst xmlns:p="http://schemas.openxmlformats.org/presentationml/2006/main">
  <p:tag name="KSO_WM_SLIDE_ID" val="diagram169402_1"/>
  <p:tag name="KSO_WM_SLIDE_INDEX" val="1"/>
  <p:tag name="KSO_WM_SLIDE_LAYOUT" val="f_d"/>
  <p:tag name="KSO_WM_SLIDE_LAYOUT_CNT" val="2_1"/>
  <p:tag name="KSO_WM_SLIDE_TYPE" val="text"/>
  <p:tag name="KSO_WM_BEAUTIFY_FLAG" val="#wm#"/>
  <p:tag name="KSO_WM_SLIDE_POSITION" val="0*0"/>
  <p:tag name="KSO_WM_SLIDE_SIZE" val="913*541"/>
  <p:tag name="KSO_WM_SLIDE_ITEM_CNT" val="3"/>
  <p:tag name="KSO_WM_TEMPLATE_CATEGORY" val="diagram"/>
  <p:tag name="KSO_WM_TEMPLATE_INDEX" val="169402"/>
  <p:tag name="KSO_WM_TAG_VERSION" val="1.0"/>
</p:tagLst>
</file>

<file path=ppt/theme/theme1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1555</Words>
  <Application>WPS 演示</Application>
  <PresentationFormat>宽屏</PresentationFormat>
  <Paragraphs>238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Calibri Light</vt:lpstr>
      <vt:lpstr>Calibri</vt:lpstr>
      <vt:lpstr>微软雅黑</vt:lpstr>
      <vt:lpstr>Britannic Bold</vt:lpstr>
      <vt:lpstr>黑体</vt:lpstr>
      <vt:lpstr>方正姚体</vt:lpstr>
      <vt:lpstr>Impact</vt:lpstr>
      <vt:lpstr>仿宋</vt:lpstr>
      <vt:lpstr>Agency FB</vt:lpstr>
      <vt:lpstr>华文宋体</vt:lpstr>
      <vt:lpstr>Yu Gothic UI</vt:lpstr>
      <vt:lpstr>1_Office 主题</vt:lpstr>
      <vt:lpstr>POWERPOINT   TEMPLATE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samsung</dc:creator>
  <cp:lastModifiedBy>samsung</cp:lastModifiedBy>
  <cp:revision>2</cp:revision>
  <dcterms:created xsi:type="dcterms:W3CDTF">2017-05-02T09:09:12Z</dcterms:created>
  <dcterms:modified xsi:type="dcterms:W3CDTF">2017-05-03T01:57:18Z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2052-10.1.0.6207</vt:lpwstr>
  </property>
</Properties>
</file>