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57" r:id="rId4"/>
    <p:sldId id="261" r:id="rId5"/>
    <p:sldId id="260" r:id="rId6"/>
    <p:sldId id="259" r:id="rId7"/>
    <p:sldId id="272" r:id="rId8"/>
    <p:sldId id="264" r:id="rId9"/>
    <p:sldId id="271" r:id="rId10"/>
    <p:sldId id="270" r:id="rId11"/>
    <p:sldId id="263" r:id="rId12"/>
    <p:sldId id="273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9963B"/>
    <a:srgbClr val="EA6C04"/>
    <a:srgbClr val="E182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7970" autoAdjust="0"/>
  </p:normalViewPr>
  <p:slideViewPr>
    <p:cSldViewPr snapToGrid="0" showGuides="1">
      <p:cViewPr varScale="1">
        <p:scale>
          <a:sx n="69" d="100"/>
          <a:sy n="69" d="100"/>
        </p:scale>
        <p:origin x="-7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D9495-42E3-49A7-9DBE-8BAA9D660906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D9FDD95-E223-41E9-8A1D-A09889BB1B92}">
      <dgm:prSet phldrT="[文本]"/>
      <dgm:spPr/>
      <dgm:t>
        <a:bodyPr/>
        <a:lstStyle/>
        <a:p>
          <a:endParaRPr lang="zh-CN" altLang="en-US" dirty="0">
            <a:solidFill>
              <a:schemeClr val="bg1"/>
            </a:solidFill>
          </a:endParaRPr>
        </a:p>
      </dgm:t>
    </dgm:pt>
    <dgm:pt modelId="{2DF7A17C-FBE4-4869-AD98-E8984B2DC45B}" type="parTrans" cxnId="{32FCAB41-C17F-41CA-9E2E-A94CA87E3E45}">
      <dgm:prSet/>
      <dgm:spPr/>
      <dgm:t>
        <a:bodyPr/>
        <a:lstStyle/>
        <a:p>
          <a:endParaRPr lang="zh-CN" altLang="en-US"/>
        </a:p>
      </dgm:t>
    </dgm:pt>
    <dgm:pt modelId="{4A418612-3874-4C46-954F-6B58D9EA6476}" type="sibTrans" cxnId="{32FCAB41-C17F-41CA-9E2E-A94CA87E3E45}">
      <dgm:prSet/>
      <dgm:spPr/>
      <dgm:t>
        <a:bodyPr/>
        <a:lstStyle/>
        <a:p>
          <a:endParaRPr lang="zh-CN" altLang="en-US"/>
        </a:p>
      </dgm:t>
    </dgm:pt>
    <dgm:pt modelId="{D49DC408-96F0-4E16-A66B-52D272032BBC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长期</a:t>
          </a:r>
          <a:endParaRPr lang="zh-CN" altLang="en-US" b="1" dirty="0">
            <a:solidFill>
              <a:schemeClr val="bg1"/>
            </a:solidFill>
          </a:endParaRPr>
        </a:p>
      </dgm:t>
    </dgm:pt>
    <dgm:pt modelId="{0D8587F8-2FC7-4789-A8BA-74EC04203DAB}" type="parTrans" cxnId="{B138D620-CFF1-40BE-95B6-F0B49C067AC5}">
      <dgm:prSet/>
      <dgm:spPr/>
      <dgm:t>
        <a:bodyPr/>
        <a:lstStyle/>
        <a:p>
          <a:endParaRPr lang="zh-CN" altLang="en-US"/>
        </a:p>
      </dgm:t>
    </dgm:pt>
    <dgm:pt modelId="{B37432C4-6635-4752-AAED-325C7361AFD7}" type="sibTrans" cxnId="{B138D620-CFF1-40BE-95B6-F0B49C067AC5}">
      <dgm:prSet/>
      <dgm:spPr/>
      <dgm:t>
        <a:bodyPr/>
        <a:lstStyle/>
        <a:p>
          <a:endParaRPr lang="zh-CN" altLang="en-US"/>
        </a:p>
      </dgm:t>
    </dgm:pt>
    <dgm:pt modelId="{25597B1E-A618-4ACB-8BC1-7CE2636E6549}">
      <dgm:prSet phldrT="[文本]" phldr="1"/>
      <dgm:spPr/>
      <dgm:t>
        <a:bodyPr/>
        <a:lstStyle/>
        <a:p>
          <a:endParaRPr lang="zh-CN" altLang="en-US" dirty="0">
            <a:solidFill>
              <a:schemeClr val="bg1"/>
            </a:solidFill>
          </a:endParaRPr>
        </a:p>
      </dgm:t>
    </dgm:pt>
    <dgm:pt modelId="{62D87048-CFB1-45C5-85C3-454E1C0D8E6D}" type="parTrans" cxnId="{8BA9752D-1337-4525-8A87-7138441272BB}">
      <dgm:prSet/>
      <dgm:spPr/>
      <dgm:t>
        <a:bodyPr/>
        <a:lstStyle/>
        <a:p>
          <a:endParaRPr lang="zh-CN" altLang="en-US"/>
        </a:p>
      </dgm:t>
    </dgm:pt>
    <dgm:pt modelId="{E3C7A361-50C3-4EA9-8964-35F181322CFD}" type="sibTrans" cxnId="{8BA9752D-1337-4525-8A87-7138441272BB}">
      <dgm:prSet/>
      <dgm:spPr/>
      <dgm:t>
        <a:bodyPr/>
        <a:lstStyle/>
        <a:p>
          <a:endParaRPr lang="zh-CN" altLang="en-US"/>
        </a:p>
      </dgm:t>
    </dgm:pt>
    <dgm:pt modelId="{11676BFF-5170-4F89-9AFF-FA8D57AF3D6A}">
      <dgm:prSet phldrT="[文本]"/>
      <dgm:spPr/>
      <dgm:t>
        <a:bodyPr/>
        <a:lstStyle/>
        <a:p>
          <a:endParaRPr lang="zh-CN" altLang="en-US" dirty="0">
            <a:solidFill>
              <a:schemeClr val="bg1"/>
            </a:solidFill>
          </a:endParaRPr>
        </a:p>
      </dgm:t>
    </dgm:pt>
    <dgm:pt modelId="{55DEFDB8-6C20-40CD-A1ED-BA745F5FD12F}" type="parTrans" cxnId="{D1025A17-2C3E-40B8-9E5E-F3B405C6666E}">
      <dgm:prSet/>
      <dgm:spPr/>
      <dgm:t>
        <a:bodyPr/>
        <a:lstStyle/>
        <a:p>
          <a:endParaRPr lang="zh-CN" altLang="en-US"/>
        </a:p>
      </dgm:t>
    </dgm:pt>
    <dgm:pt modelId="{965022A3-A063-4453-8E26-1AF662B1DA04}" type="sibTrans" cxnId="{D1025A17-2C3E-40B8-9E5E-F3B405C6666E}">
      <dgm:prSet/>
      <dgm:spPr/>
      <dgm:t>
        <a:bodyPr/>
        <a:lstStyle/>
        <a:p>
          <a:endParaRPr lang="zh-CN" altLang="en-US"/>
        </a:p>
      </dgm:t>
    </dgm:pt>
    <dgm:pt modelId="{7E88A446-5408-4478-B1C8-5FA480285C90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短期</a:t>
          </a:r>
          <a:endParaRPr lang="zh-CN" altLang="en-US" b="1" dirty="0">
            <a:solidFill>
              <a:schemeClr val="bg1"/>
            </a:solidFill>
          </a:endParaRPr>
        </a:p>
      </dgm:t>
    </dgm:pt>
    <dgm:pt modelId="{286B39D1-A51F-4F6D-B152-A1CE95BA0002}" type="parTrans" cxnId="{8AE382C6-38AE-475C-AA53-F12EE1529459}">
      <dgm:prSet/>
      <dgm:spPr/>
      <dgm:t>
        <a:bodyPr/>
        <a:lstStyle/>
        <a:p>
          <a:endParaRPr lang="zh-CN" altLang="en-US"/>
        </a:p>
      </dgm:t>
    </dgm:pt>
    <dgm:pt modelId="{C88367FF-77D6-42B3-AD71-87358C5E9B1E}" type="sibTrans" cxnId="{8AE382C6-38AE-475C-AA53-F12EE1529459}">
      <dgm:prSet/>
      <dgm:spPr/>
      <dgm:t>
        <a:bodyPr/>
        <a:lstStyle/>
        <a:p>
          <a:endParaRPr lang="zh-CN" altLang="en-US"/>
        </a:p>
      </dgm:t>
    </dgm:pt>
    <dgm:pt modelId="{387F7EC9-0BF5-416C-86D0-4DD09B3D84CD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</a:rPr>
            <a:t>中期</a:t>
          </a:r>
          <a:endParaRPr lang="zh-CN" altLang="en-US" b="1" dirty="0">
            <a:solidFill>
              <a:schemeClr val="bg1"/>
            </a:solidFill>
          </a:endParaRPr>
        </a:p>
      </dgm:t>
    </dgm:pt>
    <dgm:pt modelId="{D6F2B162-7F86-4166-B99C-3629629F03F1}" type="parTrans" cxnId="{0B1E1B56-864A-4CED-85E1-25E645537D1C}">
      <dgm:prSet/>
      <dgm:spPr/>
      <dgm:t>
        <a:bodyPr/>
        <a:lstStyle/>
        <a:p>
          <a:endParaRPr lang="zh-CN" altLang="en-US"/>
        </a:p>
      </dgm:t>
    </dgm:pt>
    <dgm:pt modelId="{D117F5B9-08D0-482C-8114-AEDC4C1A4A62}" type="sibTrans" cxnId="{0B1E1B56-864A-4CED-85E1-25E645537D1C}">
      <dgm:prSet/>
      <dgm:spPr/>
      <dgm:t>
        <a:bodyPr/>
        <a:lstStyle/>
        <a:p>
          <a:endParaRPr lang="zh-CN" altLang="en-US"/>
        </a:p>
      </dgm:t>
    </dgm:pt>
    <dgm:pt modelId="{C07AEA5F-0F3E-4822-864A-32D439068AA9}" type="pres">
      <dgm:prSet presAssocID="{F0DD9495-42E3-49A7-9DBE-8BAA9D660906}" presName="Name0" presStyleCnt="0">
        <dgm:presLayoutVars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96B0581-A4B5-443D-AC05-6A3888163187}" type="pres">
      <dgm:prSet presAssocID="{0D9FDD95-E223-41E9-8A1D-A09889BB1B92}" presName="parComposite" presStyleCnt="0"/>
      <dgm:spPr/>
    </dgm:pt>
    <dgm:pt modelId="{2C591451-DE1A-4652-93E2-5D7E29B02420}" type="pres">
      <dgm:prSet presAssocID="{0D9FDD95-E223-41E9-8A1D-A09889BB1B92}" presName="parBigCircle" presStyleLbl="node0" presStyleIdx="0" presStyleCnt="2" custScaleX="83029" custScaleY="80102" custLinFactY="-31732" custLinFactNeighborX="96997" custLinFactNeighborY="-100000"/>
      <dgm:spPr>
        <a:solidFill>
          <a:srgbClr val="FFC000"/>
        </a:solidFill>
      </dgm:spPr>
    </dgm:pt>
    <dgm:pt modelId="{C423BEFE-44DF-436B-806B-62940DCADE73}" type="pres">
      <dgm:prSet presAssocID="{0D9FDD95-E223-41E9-8A1D-A09889BB1B92}" presName="parTx" presStyleLbl="revTx" presStyleIdx="0" presStyleCnt="10"/>
      <dgm:spPr/>
      <dgm:t>
        <a:bodyPr/>
        <a:lstStyle/>
        <a:p>
          <a:endParaRPr lang="zh-CN" altLang="en-US"/>
        </a:p>
      </dgm:t>
    </dgm:pt>
    <dgm:pt modelId="{E62809CB-36C1-443E-82B7-8777CD6F12C2}" type="pres">
      <dgm:prSet presAssocID="{0D9FDD95-E223-41E9-8A1D-A09889BB1B92}" presName="bSpace" presStyleCnt="0"/>
      <dgm:spPr/>
    </dgm:pt>
    <dgm:pt modelId="{628CBCFA-426E-4EFF-AC2A-1D78592BB504}" type="pres">
      <dgm:prSet presAssocID="{0D9FDD95-E223-41E9-8A1D-A09889BB1B92}" presName="parBackupNorm" presStyleCnt="0"/>
      <dgm:spPr/>
    </dgm:pt>
    <dgm:pt modelId="{E3F76181-3233-49CD-9DE6-79F89CEECE62}" type="pres">
      <dgm:prSet presAssocID="{4A418612-3874-4C46-954F-6B58D9EA6476}" presName="parSpace" presStyleCnt="0"/>
      <dgm:spPr/>
    </dgm:pt>
    <dgm:pt modelId="{2F4C8B9A-9864-4EFA-987C-C7B22E59F00D}" type="pres">
      <dgm:prSet presAssocID="{D49DC408-96F0-4E16-A66B-52D272032BBC}" presName="desBackupLeftNorm" presStyleCnt="0"/>
      <dgm:spPr/>
    </dgm:pt>
    <dgm:pt modelId="{CF2E04A4-D138-43B8-8543-837C8362189A}" type="pres">
      <dgm:prSet presAssocID="{D49DC408-96F0-4E16-A66B-52D272032BBC}" presName="desComposite" presStyleCnt="0"/>
      <dgm:spPr/>
    </dgm:pt>
    <dgm:pt modelId="{BA75D8FE-D016-4EB4-A826-EB2A6D41E5C3}" type="pres">
      <dgm:prSet presAssocID="{D49DC408-96F0-4E16-A66B-52D272032BBC}" presName="desCircle" presStyleLbl="node1" presStyleIdx="0" presStyleCnt="4" custLinFactX="100000" custLinFactY="-100000" custLinFactNeighborX="107225" custLinFactNeighborY="-177346"/>
      <dgm:spPr>
        <a:solidFill>
          <a:srgbClr val="FFC000"/>
        </a:solidFill>
      </dgm:spPr>
    </dgm:pt>
    <dgm:pt modelId="{785A05B9-4EBA-4CE1-B0EC-6AD68FF80D41}" type="pres">
      <dgm:prSet presAssocID="{D49DC408-96F0-4E16-A66B-52D272032BBC}" presName="chTx" presStyleLbl="revTx" presStyleIdx="1" presStyleCnt="10" custAng="3900000" custScaleX="76390" custScaleY="76390" custLinFactNeighborX="-3025" custLinFactNeighborY="-15673"/>
      <dgm:spPr/>
      <dgm:t>
        <a:bodyPr/>
        <a:lstStyle/>
        <a:p>
          <a:endParaRPr lang="zh-CN" altLang="en-US"/>
        </a:p>
      </dgm:t>
    </dgm:pt>
    <dgm:pt modelId="{9CDCCFC0-A37B-4556-A385-DE6B5C755944}" type="pres">
      <dgm:prSet presAssocID="{D49DC408-96F0-4E16-A66B-52D272032BBC}" presName="desTx" presStyleLbl="revTx" presStyleIdx="2" presStyleCnt="10">
        <dgm:presLayoutVars>
          <dgm:bulletEnabled val="1"/>
        </dgm:presLayoutVars>
      </dgm:prSet>
      <dgm:spPr/>
    </dgm:pt>
    <dgm:pt modelId="{5851D125-C694-47AB-A4F5-23F144F40E3E}" type="pres">
      <dgm:prSet presAssocID="{D49DC408-96F0-4E16-A66B-52D272032BBC}" presName="desBackupRightNorm" presStyleCnt="0"/>
      <dgm:spPr/>
    </dgm:pt>
    <dgm:pt modelId="{2E7FE954-316B-4CB0-9734-1B4F298390BD}" type="pres">
      <dgm:prSet presAssocID="{B37432C4-6635-4752-AAED-325C7361AFD7}" presName="desSpace" presStyleCnt="0"/>
      <dgm:spPr/>
    </dgm:pt>
    <dgm:pt modelId="{8B3DB325-B3D6-4966-985B-A1EA69956551}" type="pres">
      <dgm:prSet presAssocID="{25597B1E-A618-4ACB-8BC1-7CE2636E6549}" presName="desBackupLeftNorm" presStyleCnt="0"/>
      <dgm:spPr/>
    </dgm:pt>
    <dgm:pt modelId="{28C02AC1-9B44-462A-807F-E079FD6789A9}" type="pres">
      <dgm:prSet presAssocID="{25597B1E-A618-4ACB-8BC1-7CE2636E6549}" presName="desComposite" presStyleCnt="0"/>
      <dgm:spPr/>
    </dgm:pt>
    <dgm:pt modelId="{085942CD-39AD-4636-90D5-FEC75CDC189E}" type="pres">
      <dgm:prSet presAssocID="{25597B1E-A618-4ACB-8BC1-7CE2636E6549}" presName="desCircle" presStyleLbl="node1" presStyleIdx="1" presStyleCnt="4" custScaleX="84660" custScaleY="84660" custLinFactX="100000" custLinFactY="-100000" custLinFactNeighborX="122353" custLinFactNeighborY="-124766"/>
      <dgm:spPr>
        <a:solidFill>
          <a:srgbClr val="FFC000"/>
        </a:solidFill>
      </dgm:spPr>
      <dgm:t>
        <a:bodyPr/>
        <a:lstStyle/>
        <a:p>
          <a:endParaRPr lang="zh-CN" altLang="en-US"/>
        </a:p>
      </dgm:t>
    </dgm:pt>
    <dgm:pt modelId="{5B56FAEE-555A-4136-9DC9-4D6C09C15324}" type="pres">
      <dgm:prSet presAssocID="{25597B1E-A618-4ACB-8BC1-7CE2636E6549}" presName="chTx" presStyleLbl="revTx" presStyleIdx="3" presStyleCnt="10"/>
      <dgm:spPr/>
      <dgm:t>
        <a:bodyPr/>
        <a:lstStyle/>
        <a:p>
          <a:endParaRPr lang="zh-CN" altLang="en-US"/>
        </a:p>
      </dgm:t>
    </dgm:pt>
    <dgm:pt modelId="{D558FB8B-58DE-4EBC-9758-D54318B4A66E}" type="pres">
      <dgm:prSet presAssocID="{25597B1E-A618-4ACB-8BC1-7CE2636E6549}" presName="desTx" presStyleLbl="revTx" presStyleIdx="4" presStyleCnt="10">
        <dgm:presLayoutVars>
          <dgm:bulletEnabled val="1"/>
        </dgm:presLayoutVars>
      </dgm:prSet>
      <dgm:spPr/>
    </dgm:pt>
    <dgm:pt modelId="{E1750B9E-8932-4C70-A655-B048340F424E}" type="pres">
      <dgm:prSet presAssocID="{25597B1E-A618-4ACB-8BC1-7CE2636E6549}" presName="desBackupRightNorm" presStyleCnt="0"/>
      <dgm:spPr/>
    </dgm:pt>
    <dgm:pt modelId="{0DAA9631-98EC-4FE4-8E8E-B25F052FD2B0}" type="pres">
      <dgm:prSet presAssocID="{E3C7A361-50C3-4EA9-8964-35F181322CFD}" presName="desSpace" presStyleCnt="0"/>
      <dgm:spPr/>
    </dgm:pt>
    <dgm:pt modelId="{29AF4350-DB8A-4876-93E6-5508B9CD3C24}" type="pres">
      <dgm:prSet presAssocID="{11676BFF-5170-4F89-9AFF-FA8D57AF3D6A}" presName="parComposite" presStyleCnt="0"/>
      <dgm:spPr/>
    </dgm:pt>
    <dgm:pt modelId="{79297EF8-C18F-4855-9E3D-5E83D3237577}" type="pres">
      <dgm:prSet presAssocID="{11676BFF-5170-4F89-9AFF-FA8D57AF3D6A}" presName="parBigCircle" presStyleLbl="node0" presStyleIdx="1" presStyleCnt="2" custScaleX="110337" custScaleY="110337" custLinFactX="-100000" custLinFactNeighborX="-113940" custLinFactNeighborY="-51872"/>
      <dgm:spPr>
        <a:solidFill>
          <a:srgbClr val="FFC000"/>
        </a:solidFill>
      </dgm:spPr>
      <dgm:t>
        <a:bodyPr/>
        <a:lstStyle/>
        <a:p>
          <a:endParaRPr lang="zh-CN" altLang="en-US"/>
        </a:p>
      </dgm:t>
    </dgm:pt>
    <dgm:pt modelId="{AFB1DF79-F0E3-4971-875C-445063405212}" type="pres">
      <dgm:prSet presAssocID="{11676BFF-5170-4F89-9AFF-FA8D57AF3D6A}" presName="parTx" presStyleLbl="revTx" presStyleIdx="5" presStyleCnt="10"/>
      <dgm:spPr/>
      <dgm:t>
        <a:bodyPr/>
        <a:lstStyle/>
        <a:p>
          <a:endParaRPr lang="zh-CN" altLang="en-US"/>
        </a:p>
      </dgm:t>
    </dgm:pt>
    <dgm:pt modelId="{DC141629-0573-459F-BBB5-DAEC6705CC37}" type="pres">
      <dgm:prSet presAssocID="{11676BFF-5170-4F89-9AFF-FA8D57AF3D6A}" presName="bSpace" presStyleCnt="0"/>
      <dgm:spPr/>
    </dgm:pt>
    <dgm:pt modelId="{8DC9AA0D-0C48-4ED0-8A61-49E234409EF2}" type="pres">
      <dgm:prSet presAssocID="{11676BFF-5170-4F89-9AFF-FA8D57AF3D6A}" presName="parBackupNorm" presStyleCnt="0"/>
      <dgm:spPr/>
    </dgm:pt>
    <dgm:pt modelId="{14AA34F3-92AC-45A7-B5F6-E75D55B9E8F7}" type="pres">
      <dgm:prSet presAssocID="{965022A3-A063-4453-8E26-1AF662B1DA04}" presName="parSpace" presStyleCnt="0"/>
      <dgm:spPr/>
    </dgm:pt>
    <dgm:pt modelId="{006B8D80-816F-46EA-8ED7-4905889CBB3C}" type="pres">
      <dgm:prSet presAssocID="{7E88A446-5408-4478-B1C8-5FA480285C90}" presName="desBackupLeftNorm" presStyleCnt="0"/>
      <dgm:spPr/>
    </dgm:pt>
    <dgm:pt modelId="{92B9841F-5977-4698-93A3-FB47E79F2A06}" type="pres">
      <dgm:prSet presAssocID="{7E88A446-5408-4478-B1C8-5FA480285C90}" presName="desComposite" presStyleCnt="0"/>
      <dgm:spPr/>
    </dgm:pt>
    <dgm:pt modelId="{52930850-B5CC-410F-805A-45F0F4D61FC5}" type="pres">
      <dgm:prSet presAssocID="{7E88A446-5408-4478-B1C8-5FA480285C90}" presName="desCircle" presStyleLbl="node1" presStyleIdx="2" presStyleCnt="4" custScaleX="57450" custScaleY="57450" custLinFactY="-100000" custLinFactNeighborX="17297" custLinFactNeighborY="-173188"/>
      <dgm:spPr>
        <a:solidFill>
          <a:srgbClr val="FFC000"/>
        </a:solidFill>
      </dgm:spPr>
    </dgm:pt>
    <dgm:pt modelId="{4A0A5A99-C595-4E3E-B02A-110E34FFC450}" type="pres">
      <dgm:prSet presAssocID="{7E88A446-5408-4478-B1C8-5FA480285C90}" presName="chTx" presStyleLbl="revTx" presStyleIdx="6" presStyleCnt="10" custAng="3900000" custScaleX="63895" custScaleY="63895" custLinFactX="-74899" custLinFactY="-88709" custLinFactNeighborX="-100000" custLinFactNeighborY="-100000"/>
      <dgm:spPr/>
      <dgm:t>
        <a:bodyPr/>
        <a:lstStyle/>
        <a:p>
          <a:endParaRPr lang="zh-CN" altLang="en-US"/>
        </a:p>
      </dgm:t>
    </dgm:pt>
    <dgm:pt modelId="{1175C7C3-9BB6-438F-AD95-4FDA035056CB}" type="pres">
      <dgm:prSet presAssocID="{7E88A446-5408-4478-B1C8-5FA480285C90}" presName="desTx" presStyleLbl="revTx" presStyleIdx="7" presStyleCnt="10">
        <dgm:presLayoutVars>
          <dgm:bulletEnabled val="1"/>
        </dgm:presLayoutVars>
      </dgm:prSet>
      <dgm:spPr/>
    </dgm:pt>
    <dgm:pt modelId="{DB105FEC-485D-4556-BE2D-13382293B930}" type="pres">
      <dgm:prSet presAssocID="{7E88A446-5408-4478-B1C8-5FA480285C90}" presName="desBackupRightNorm" presStyleCnt="0"/>
      <dgm:spPr/>
    </dgm:pt>
    <dgm:pt modelId="{DB6B2EA1-A793-4065-92FD-EFAA0E3CCC21}" type="pres">
      <dgm:prSet presAssocID="{C88367FF-77D6-42B3-AD71-87358C5E9B1E}" presName="desSpace" presStyleCnt="0"/>
      <dgm:spPr/>
    </dgm:pt>
    <dgm:pt modelId="{17A1FF8B-EEE6-413F-9A29-7FE5598E7185}" type="pres">
      <dgm:prSet presAssocID="{387F7EC9-0BF5-416C-86D0-4DD09B3D84CD}" presName="desBackupLeftNorm" presStyleCnt="0"/>
      <dgm:spPr/>
    </dgm:pt>
    <dgm:pt modelId="{07F9D046-5C84-4CFE-9F68-28195094C606}" type="pres">
      <dgm:prSet presAssocID="{387F7EC9-0BF5-416C-86D0-4DD09B3D84CD}" presName="desComposite" presStyleCnt="0"/>
      <dgm:spPr/>
    </dgm:pt>
    <dgm:pt modelId="{C6E3DDAE-3F1F-4E8E-99AB-8CBAA80746EE}" type="pres">
      <dgm:prSet presAssocID="{387F7EC9-0BF5-416C-86D0-4DD09B3D84CD}" presName="desCircle" presStyleLbl="node1" presStyleIdx="3" presStyleCnt="4" custScaleX="37315" custScaleY="37315" custLinFactY="-129452" custLinFactNeighborX="8944" custLinFactNeighborY="-200000"/>
      <dgm:spPr>
        <a:solidFill>
          <a:srgbClr val="FFC000"/>
        </a:solidFill>
      </dgm:spPr>
    </dgm:pt>
    <dgm:pt modelId="{72FE39B7-D7E6-4780-B1C9-6B7CFC7F8AD9}" type="pres">
      <dgm:prSet presAssocID="{387F7EC9-0BF5-416C-86D0-4DD09B3D84CD}" presName="chTx" presStyleLbl="revTx" presStyleIdx="8" presStyleCnt="10" custAng="3900000" custScaleX="64512" custScaleY="64512" custLinFactX="-117735" custLinFactY="-20597" custLinFactNeighborX="-200000" custLinFactNeighborY="-100000"/>
      <dgm:spPr/>
      <dgm:t>
        <a:bodyPr/>
        <a:lstStyle/>
        <a:p>
          <a:endParaRPr lang="zh-CN" altLang="en-US"/>
        </a:p>
      </dgm:t>
    </dgm:pt>
    <dgm:pt modelId="{6DC53CF9-4A62-4AB9-BF19-90D29107066D}" type="pres">
      <dgm:prSet presAssocID="{387F7EC9-0BF5-416C-86D0-4DD09B3D84CD}" presName="desTx" presStyleLbl="revTx" presStyleIdx="9" presStyleCnt="10">
        <dgm:presLayoutVars>
          <dgm:bulletEnabled val="1"/>
        </dgm:presLayoutVars>
      </dgm:prSet>
      <dgm:spPr/>
    </dgm:pt>
    <dgm:pt modelId="{97AB061E-5B1C-48ED-974D-C0BB04FECF51}" type="pres">
      <dgm:prSet presAssocID="{387F7EC9-0BF5-416C-86D0-4DD09B3D84CD}" presName="desBackupRightNorm" presStyleCnt="0"/>
      <dgm:spPr/>
    </dgm:pt>
    <dgm:pt modelId="{392E9572-78B4-486F-9DA1-4F62452E7D05}" type="pres">
      <dgm:prSet presAssocID="{D117F5B9-08D0-482C-8114-AEDC4C1A4A62}" presName="desSpace" presStyleCnt="0"/>
      <dgm:spPr/>
    </dgm:pt>
  </dgm:ptLst>
  <dgm:cxnLst>
    <dgm:cxn modelId="{B138D620-CFF1-40BE-95B6-F0B49C067AC5}" srcId="{0D9FDD95-E223-41E9-8A1D-A09889BB1B92}" destId="{D49DC408-96F0-4E16-A66B-52D272032BBC}" srcOrd="0" destOrd="0" parTransId="{0D8587F8-2FC7-4789-A8BA-74EC04203DAB}" sibTransId="{B37432C4-6635-4752-AAED-325C7361AFD7}"/>
    <dgm:cxn modelId="{B236C23E-12E2-4020-8EAC-03A8BFBFA8DD}" type="presOf" srcId="{F0DD9495-42E3-49A7-9DBE-8BAA9D660906}" destId="{C07AEA5F-0F3E-4822-864A-32D439068AA9}" srcOrd="0" destOrd="0" presId="urn:microsoft.com/office/officeart/2008/layout/CircleAccentTimeline"/>
    <dgm:cxn modelId="{8BA9752D-1337-4525-8A87-7138441272BB}" srcId="{0D9FDD95-E223-41E9-8A1D-A09889BB1B92}" destId="{25597B1E-A618-4ACB-8BC1-7CE2636E6549}" srcOrd="1" destOrd="0" parTransId="{62D87048-CFB1-45C5-85C3-454E1C0D8E6D}" sibTransId="{E3C7A361-50C3-4EA9-8964-35F181322CFD}"/>
    <dgm:cxn modelId="{DD39D195-C554-44BD-88EB-CCF52F65025C}" type="presOf" srcId="{D49DC408-96F0-4E16-A66B-52D272032BBC}" destId="{785A05B9-4EBA-4CE1-B0EC-6AD68FF80D41}" srcOrd="0" destOrd="0" presId="urn:microsoft.com/office/officeart/2008/layout/CircleAccentTimeline"/>
    <dgm:cxn modelId="{D1025A17-2C3E-40B8-9E5E-F3B405C6666E}" srcId="{F0DD9495-42E3-49A7-9DBE-8BAA9D660906}" destId="{11676BFF-5170-4F89-9AFF-FA8D57AF3D6A}" srcOrd="1" destOrd="0" parTransId="{55DEFDB8-6C20-40CD-A1ED-BA745F5FD12F}" sibTransId="{965022A3-A063-4453-8E26-1AF662B1DA04}"/>
    <dgm:cxn modelId="{DF8D5B6D-33E9-456C-98EC-008985D4A71B}" type="presOf" srcId="{7E88A446-5408-4478-B1C8-5FA480285C90}" destId="{4A0A5A99-C595-4E3E-B02A-110E34FFC450}" srcOrd="0" destOrd="0" presId="urn:microsoft.com/office/officeart/2008/layout/CircleAccentTimeline"/>
    <dgm:cxn modelId="{0B1E1B56-864A-4CED-85E1-25E645537D1C}" srcId="{11676BFF-5170-4F89-9AFF-FA8D57AF3D6A}" destId="{387F7EC9-0BF5-416C-86D0-4DD09B3D84CD}" srcOrd="1" destOrd="0" parTransId="{D6F2B162-7F86-4166-B99C-3629629F03F1}" sibTransId="{D117F5B9-08D0-482C-8114-AEDC4C1A4A62}"/>
    <dgm:cxn modelId="{8AE382C6-38AE-475C-AA53-F12EE1529459}" srcId="{11676BFF-5170-4F89-9AFF-FA8D57AF3D6A}" destId="{7E88A446-5408-4478-B1C8-5FA480285C90}" srcOrd="0" destOrd="0" parTransId="{286B39D1-A51F-4F6D-B152-A1CE95BA0002}" sibTransId="{C88367FF-77D6-42B3-AD71-87358C5E9B1E}"/>
    <dgm:cxn modelId="{29874395-7207-4D61-B49D-433DCB06CCC8}" type="presOf" srcId="{25597B1E-A618-4ACB-8BC1-7CE2636E6549}" destId="{5B56FAEE-555A-4136-9DC9-4D6C09C15324}" srcOrd="0" destOrd="0" presId="urn:microsoft.com/office/officeart/2008/layout/CircleAccentTimeline"/>
    <dgm:cxn modelId="{B5F2248E-E4FA-4D57-8D48-ECE6DE04A76E}" type="presOf" srcId="{387F7EC9-0BF5-416C-86D0-4DD09B3D84CD}" destId="{72FE39B7-D7E6-4780-B1C9-6B7CFC7F8AD9}" srcOrd="0" destOrd="0" presId="urn:microsoft.com/office/officeart/2008/layout/CircleAccentTimeline"/>
    <dgm:cxn modelId="{2AC8FEA8-FBD9-4C34-BE54-F6EB4F6F1612}" type="presOf" srcId="{0D9FDD95-E223-41E9-8A1D-A09889BB1B92}" destId="{C423BEFE-44DF-436B-806B-62940DCADE73}" srcOrd="0" destOrd="0" presId="urn:microsoft.com/office/officeart/2008/layout/CircleAccentTimeline"/>
    <dgm:cxn modelId="{512F567B-F5A6-4A84-B912-181DF912AF95}" type="presOf" srcId="{11676BFF-5170-4F89-9AFF-FA8D57AF3D6A}" destId="{AFB1DF79-F0E3-4971-875C-445063405212}" srcOrd="0" destOrd="0" presId="urn:microsoft.com/office/officeart/2008/layout/CircleAccentTimeline"/>
    <dgm:cxn modelId="{32FCAB41-C17F-41CA-9E2E-A94CA87E3E45}" srcId="{F0DD9495-42E3-49A7-9DBE-8BAA9D660906}" destId="{0D9FDD95-E223-41E9-8A1D-A09889BB1B92}" srcOrd="0" destOrd="0" parTransId="{2DF7A17C-FBE4-4869-AD98-E8984B2DC45B}" sibTransId="{4A418612-3874-4C46-954F-6B58D9EA6476}"/>
    <dgm:cxn modelId="{CEA9A336-4092-462B-92A9-61F88A339BF6}" type="presParOf" srcId="{C07AEA5F-0F3E-4822-864A-32D439068AA9}" destId="{C96B0581-A4B5-443D-AC05-6A3888163187}" srcOrd="0" destOrd="0" presId="urn:microsoft.com/office/officeart/2008/layout/CircleAccentTimeline"/>
    <dgm:cxn modelId="{7A9621D0-B3AD-4522-9E44-88B262959A98}" type="presParOf" srcId="{C96B0581-A4B5-443D-AC05-6A3888163187}" destId="{2C591451-DE1A-4652-93E2-5D7E29B02420}" srcOrd="0" destOrd="0" presId="urn:microsoft.com/office/officeart/2008/layout/CircleAccentTimeline"/>
    <dgm:cxn modelId="{938A0D53-883D-481B-98BC-81BCF1639D85}" type="presParOf" srcId="{C96B0581-A4B5-443D-AC05-6A3888163187}" destId="{C423BEFE-44DF-436B-806B-62940DCADE73}" srcOrd="1" destOrd="0" presId="urn:microsoft.com/office/officeart/2008/layout/CircleAccentTimeline"/>
    <dgm:cxn modelId="{4B939474-E27D-466E-B2B6-47416DAF764B}" type="presParOf" srcId="{C96B0581-A4B5-443D-AC05-6A3888163187}" destId="{E62809CB-36C1-443E-82B7-8777CD6F12C2}" srcOrd="2" destOrd="0" presId="urn:microsoft.com/office/officeart/2008/layout/CircleAccentTimeline"/>
    <dgm:cxn modelId="{F13B86EA-C577-4566-B80D-02056103E956}" type="presParOf" srcId="{C07AEA5F-0F3E-4822-864A-32D439068AA9}" destId="{628CBCFA-426E-4EFF-AC2A-1D78592BB504}" srcOrd="1" destOrd="0" presId="urn:microsoft.com/office/officeart/2008/layout/CircleAccentTimeline"/>
    <dgm:cxn modelId="{76B697AF-D841-44B1-8586-4996DC0E1756}" type="presParOf" srcId="{C07AEA5F-0F3E-4822-864A-32D439068AA9}" destId="{E3F76181-3233-49CD-9DE6-79F89CEECE62}" srcOrd="2" destOrd="0" presId="urn:microsoft.com/office/officeart/2008/layout/CircleAccentTimeline"/>
    <dgm:cxn modelId="{2C054CBD-B50E-4673-8F8C-9C15DC22B36E}" type="presParOf" srcId="{C07AEA5F-0F3E-4822-864A-32D439068AA9}" destId="{2F4C8B9A-9864-4EFA-987C-C7B22E59F00D}" srcOrd="3" destOrd="0" presId="urn:microsoft.com/office/officeart/2008/layout/CircleAccentTimeline"/>
    <dgm:cxn modelId="{77A79B00-DEF6-4985-906D-28326CC31009}" type="presParOf" srcId="{C07AEA5F-0F3E-4822-864A-32D439068AA9}" destId="{CF2E04A4-D138-43B8-8543-837C8362189A}" srcOrd="4" destOrd="0" presId="urn:microsoft.com/office/officeart/2008/layout/CircleAccentTimeline"/>
    <dgm:cxn modelId="{1374D5DF-A40F-475F-A2E2-15FD7FB4ABD3}" type="presParOf" srcId="{CF2E04A4-D138-43B8-8543-837C8362189A}" destId="{BA75D8FE-D016-4EB4-A826-EB2A6D41E5C3}" srcOrd="0" destOrd="0" presId="urn:microsoft.com/office/officeart/2008/layout/CircleAccentTimeline"/>
    <dgm:cxn modelId="{285E542A-11B7-4AA7-B61B-2405EFD34A7F}" type="presParOf" srcId="{CF2E04A4-D138-43B8-8543-837C8362189A}" destId="{785A05B9-4EBA-4CE1-B0EC-6AD68FF80D41}" srcOrd="1" destOrd="0" presId="urn:microsoft.com/office/officeart/2008/layout/CircleAccentTimeline"/>
    <dgm:cxn modelId="{4198D8A5-CC22-4680-85D8-7A7D715145C4}" type="presParOf" srcId="{CF2E04A4-D138-43B8-8543-837C8362189A}" destId="{9CDCCFC0-A37B-4556-A385-DE6B5C755944}" srcOrd="2" destOrd="0" presId="urn:microsoft.com/office/officeart/2008/layout/CircleAccentTimeline"/>
    <dgm:cxn modelId="{28A56B94-24CF-46B2-B87F-FF2239C52309}" type="presParOf" srcId="{C07AEA5F-0F3E-4822-864A-32D439068AA9}" destId="{5851D125-C694-47AB-A4F5-23F144F40E3E}" srcOrd="5" destOrd="0" presId="urn:microsoft.com/office/officeart/2008/layout/CircleAccentTimeline"/>
    <dgm:cxn modelId="{F6C7BC22-258E-474C-B347-9C99179C7E41}" type="presParOf" srcId="{C07AEA5F-0F3E-4822-864A-32D439068AA9}" destId="{2E7FE954-316B-4CB0-9734-1B4F298390BD}" srcOrd="6" destOrd="0" presId="urn:microsoft.com/office/officeart/2008/layout/CircleAccentTimeline"/>
    <dgm:cxn modelId="{C5457703-CB6A-4D90-9F7D-C13BAC140594}" type="presParOf" srcId="{C07AEA5F-0F3E-4822-864A-32D439068AA9}" destId="{8B3DB325-B3D6-4966-985B-A1EA69956551}" srcOrd="7" destOrd="0" presId="urn:microsoft.com/office/officeart/2008/layout/CircleAccentTimeline"/>
    <dgm:cxn modelId="{89F04F8C-001B-41EF-9739-121CEA65F499}" type="presParOf" srcId="{C07AEA5F-0F3E-4822-864A-32D439068AA9}" destId="{28C02AC1-9B44-462A-807F-E079FD6789A9}" srcOrd="8" destOrd="0" presId="urn:microsoft.com/office/officeart/2008/layout/CircleAccentTimeline"/>
    <dgm:cxn modelId="{AB650525-3C3C-4AD7-BC76-5BA775E6E1C8}" type="presParOf" srcId="{28C02AC1-9B44-462A-807F-E079FD6789A9}" destId="{085942CD-39AD-4636-90D5-FEC75CDC189E}" srcOrd="0" destOrd="0" presId="urn:microsoft.com/office/officeart/2008/layout/CircleAccentTimeline"/>
    <dgm:cxn modelId="{8F99ED7C-7B38-4E43-ACBD-0AE60F63CF1C}" type="presParOf" srcId="{28C02AC1-9B44-462A-807F-E079FD6789A9}" destId="{5B56FAEE-555A-4136-9DC9-4D6C09C15324}" srcOrd="1" destOrd="0" presId="urn:microsoft.com/office/officeart/2008/layout/CircleAccentTimeline"/>
    <dgm:cxn modelId="{64742716-182F-4C37-A1A2-71E117095F96}" type="presParOf" srcId="{28C02AC1-9B44-462A-807F-E079FD6789A9}" destId="{D558FB8B-58DE-4EBC-9758-D54318B4A66E}" srcOrd="2" destOrd="0" presId="urn:microsoft.com/office/officeart/2008/layout/CircleAccentTimeline"/>
    <dgm:cxn modelId="{7743F90B-4666-43D1-BA3D-F0B90184D3A4}" type="presParOf" srcId="{C07AEA5F-0F3E-4822-864A-32D439068AA9}" destId="{E1750B9E-8932-4C70-A655-B048340F424E}" srcOrd="9" destOrd="0" presId="urn:microsoft.com/office/officeart/2008/layout/CircleAccentTimeline"/>
    <dgm:cxn modelId="{A6976558-32D6-4528-A5DF-F7A14086A66B}" type="presParOf" srcId="{C07AEA5F-0F3E-4822-864A-32D439068AA9}" destId="{0DAA9631-98EC-4FE4-8E8E-B25F052FD2B0}" srcOrd="10" destOrd="0" presId="urn:microsoft.com/office/officeart/2008/layout/CircleAccentTimeline"/>
    <dgm:cxn modelId="{357723D6-B53D-456F-ABAC-58D903CAB0FC}" type="presParOf" srcId="{C07AEA5F-0F3E-4822-864A-32D439068AA9}" destId="{29AF4350-DB8A-4876-93E6-5508B9CD3C24}" srcOrd="11" destOrd="0" presId="urn:microsoft.com/office/officeart/2008/layout/CircleAccentTimeline"/>
    <dgm:cxn modelId="{D247CCC0-4106-4DAA-94EF-B94068FBD533}" type="presParOf" srcId="{29AF4350-DB8A-4876-93E6-5508B9CD3C24}" destId="{79297EF8-C18F-4855-9E3D-5E83D3237577}" srcOrd="0" destOrd="0" presId="urn:microsoft.com/office/officeart/2008/layout/CircleAccentTimeline"/>
    <dgm:cxn modelId="{5F1B5A82-3F22-47A6-B1A0-32253C831CFA}" type="presParOf" srcId="{29AF4350-DB8A-4876-93E6-5508B9CD3C24}" destId="{AFB1DF79-F0E3-4971-875C-445063405212}" srcOrd="1" destOrd="0" presId="urn:microsoft.com/office/officeart/2008/layout/CircleAccentTimeline"/>
    <dgm:cxn modelId="{2941FD30-EF3B-4EC3-B5DB-FD2FF3ECC628}" type="presParOf" srcId="{29AF4350-DB8A-4876-93E6-5508B9CD3C24}" destId="{DC141629-0573-459F-BBB5-DAEC6705CC37}" srcOrd="2" destOrd="0" presId="urn:microsoft.com/office/officeart/2008/layout/CircleAccentTimeline"/>
    <dgm:cxn modelId="{66DBE0C8-E57D-4B86-A8D2-D6EBF4832D8A}" type="presParOf" srcId="{C07AEA5F-0F3E-4822-864A-32D439068AA9}" destId="{8DC9AA0D-0C48-4ED0-8A61-49E234409EF2}" srcOrd="12" destOrd="0" presId="urn:microsoft.com/office/officeart/2008/layout/CircleAccentTimeline"/>
    <dgm:cxn modelId="{CA1E5C4A-A938-4888-B0AB-51852FDDB5BE}" type="presParOf" srcId="{C07AEA5F-0F3E-4822-864A-32D439068AA9}" destId="{14AA34F3-92AC-45A7-B5F6-E75D55B9E8F7}" srcOrd="13" destOrd="0" presId="urn:microsoft.com/office/officeart/2008/layout/CircleAccentTimeline"/>
    <dgm:cxn modelId="{BBAF1300-D458-4C9E-AD68-0947D17A401F}" type="presParOf" srcId="{C07AEA5F-0F3E-4822-864A-32D439068AA9}" destId="{006B8D80-816F-46EA-8ED7-4905889CBB3C}" srcOrd="14" destOrd="0" presId="urn:microsoft.com/office/officeart/2008/layout/CircleAccentTimeline"/>
    <dgm:cxn modelId="{6F02D852-6F0D-4CBD-806B-0D837AC214D3}" type="presParOf" srcId="{C07AEA5F-0F3E-4822-864A-32D439068AA9}" destId="{92B9841F-5977-4698-93A3-FB47E79F2A06}" srcOrd="15" destOrd="0" presId="urn:microsoft.com/office/officeart/2008/layout/CircleAccentTimeline"/>
    <dgm:cxn modelId="{928CDF13-B16A-4262-985D-D7F17D31A59F}" type="presParOf" srcId="{92B9841F-5977-4698-93A3-FB47E79F2A06}" destId="{52930850-B5CC-410F-805A-45F0F4D61FC5}" srcOrd="0" destOrd="0" presId="urn:microsoft.com/office/officeart/2008/layout/CircleAccentTimeline"/>
    <dgm:cxn modelId="{4B0264ED-8DF5-4860-925A-177F53AC7A1E}" type="presParOf" srcId="{92B9841F-5977-4698-93A3-FB47E79F2A06}" destId="{4A0A5A99-C595-4E3E-B02A-110E34FFC450}" srcOrd="1" destOrd="0" presId="urn:microsoft.com/office/officeart/2008/layout/CircleAccentTimeline"/>
    <dgm:cxn modelId="{1D6008F4-D7D8-4D37-A407-85AF53B17C47}" type="presParOf" srcId="{92B9841F-5977-4698-93A3-FB47E79F2A06}" destId="{1175C7C3-9BB6-438F-AD95-4FDA035056CB}" srcOrd="2" destOrd="0" presId="urn:microsoft.com/office/officeart/2008/layout/CircleAccentTimeline"/>
    <dgm:cxn modelId="{80A133B0-C60B-4071-8DCA-4618816BB91A}" type="presParOf" srcId="{C07AEA5F-0F3E-4822-864A-32D439068AA9}" destId="{DB105FEC-485D-4556-BE2D-13382293B930}" srcOrd="16" destOrd="0" presId="urn:microsoft.com/office/officeart/2008/layout/CircleAccentTimeline"/>
    <dgm:cxn modelId="{74E8CE5B-BFF0-4F68-9102-34594ACF3463}" type="presParOf" srcId="{C07AEA5F-0F3E-4822-864A-32D439068AA9}" destId="{DB6B2EA1-A793-4065-92FD-EFAA0E3CCC21}" srcOrd="17" destOrd="0" presId="urn:microsoft.com/office/officeart/2008/layout/CircleAccentTimeline"/>
    <dgm:cxn modelId="{2DFC42F0-8B47-4E63-8626-C41B8148C415}" type="presParOf" srcId="{C07AEA5F-0F3E-4822-864A-32D439068AA9}" destId="{17A1FF8B-EEE6-413F-9A29-7FE5598E7185}" srcOrd="18" destOrd="0" presId="urn:microsoft.com/office/officeart/2008/layout/CircleAccentTimeline"/>
    <dgm:cxn modelId="{7FBFFE5C-A94C-4DCB-9B90-F078ECEE57CB}" type="presParOf" srcId="{C07AEA5F-0F3E-4822-864A-32D439068AA9}" destId="{07F9D046-5C84-4CFE-9F68-28195094C606}" srcOrd="19" destOrd="0" presId="urn:microsoft.com/office/officeart/2008/layout/CircleAccentTimeline"/>
    <dgm:cxn modelId="{8D281B34-3A77-4883-8B99-BA4FFC81191F}" type="presParOf" srcId="{07F9D046-5C84-4CFE-9F68-28195094C606}" destId="{C6E3DDAE-3F1F-4E8E-99AB-8CBAA80746EE}" srcOrd="0" destOrd="0" presId="urn:microsoft.com/office/officeart/2008/layout/CircleAccentTimeline"/>
    <dgm:cxn modelId="{BBDDCB61-7FA1-438D-9EC6-899CF543D8C9}" type="presParOf" srcId="{07F9D046-5C84-4CFE-9F68-28195094C606}" destId="{72FE39B7-D7E6-4780-B1C9-6B7CFC7F8AD9}" srcOrd="1" destOrd="0" presId="urn:microsoft.com/office/officeart/2008/layout/CircleAccentTimeline"/>
    <dgm:cxn modelId="{5BA19599-41C8-4C69-AD5D-0EEBB34B565B}" type="presParOf" srcId="{07F9D046-5C84-4CFE-9F68-28195094C606}" destId="{6DC53CF9-4A62-4AB9-BF19-90D29107066D}" srcOrd="2" destOrd="0" presId="urn:microsoft.com/office/officeart/2008/layout/CircleAccentTimeline"/>
    <dgm:cxn modelId="{77F67991-4D34-4980-8E0D-85A8F97CC129}" type="presParOf" srcId="{C07AEA5F-0F3E-4822-864A-32D439068AA9}" destId="{97AB061E-5B1C-48ED-974D-C0BB04FECF51}" srcOrd="20" destOrd="0" presId="urn:microsoft.com/office/officeart/2008/layout/CircleAccentTimeline"/>
    <dgm:cxn modelId="{6A6FA935-5D03-4207-9530-98C6CA492780}" type="presParOf" srcId="{C07AEA5F-0F3E-4822-864A-32D439068AA9}" destId="{392E9572-78B4-486F-9DA1-4F62452E7D05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91451-DE1A-4652-93E2-5D7E29B02420}">
      <dsp:nvSpPr>
        <dsp:cNvPr id="0" name=""/>
        <dsp:cNvSpPr/>
      </dsp:nvSpPr>
      <dsp:spPr>
        <a:xfrm>
          <a:off x="3463806" y="0"/>
          <a:ext cx="1194493" cy="1152384"/>
        </a:xfrm>
        <a:prstGeom prst="donut">
          <a:avLst>
            <a:gd name="adj" fmla="val 2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3BEFE-44DF-436B-806B-62940DCADE73}">
      <dsp:nvSpPr>
        <dsp:cNvPr id="0" name=""/>
        <dsp:cNvSpPr/>
      </dsp:nvSpPr>
      <dsp:spPr>
        <a:xfrm rot="17700000">
          <a:off x="2453199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0" rIns="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400" kern="1200" dirty="0">
            <a:solidFill>
              <a:schemeClr val="bg1"/>
            </a:solidFill>
          </a:endParaRPr>
        </a:p>
      </dsp:txBody>
      <dsp:txXfrm>
        <a:off x="2453199" y="561605"/>
        <a:ext cx="1788397" cy="861869"/>
      </dsp:txXfrm>
    </dsp:sp>
    <dsp:sp modelId="{BA75D8FE-D016-4EB4-A826-EB2A6D41E5C3}">
      <dsp:nvSpPr>
        <dsp:cNvPr id="0" name=""/>
        <dsp:cNvSpPr/>
      </dsp:nvSpPr>
      <dsp:spPr>
        <a:xfrm>
          <a:off x="4883757" y="212000"/>
          <a:ext cx="746748" cy="74674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A05B9-4EBA-4CE1-B0EC-6AD68FF80D41}">
      <dsp:nvSpPr>
        <dsp:cNvPr id="0" name=""/>
        <dsp:cNvSpPr/>
      </dsp:nvSpPr>
      <dsp:spPr>
        <a:xfrm>
          <a:off x="2594286" y="3141331"/>
          <a:ext cx="1181790" cy="56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60" bIns="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>
              <a:solidFill>
                <a:schemeClr val="bg1"/>
              </a:solidFill>
            </a:rPr>
            <a:t>长期</a:t>
          </a:r>
          <a:endParaRPr lang="zh-CN" altLang="en-US" sz="2900" b="1" kern="1200" dirty="0">
            <a:solidFill>
              <a:schemeClr val="bg1"/>
            </a:solidFill>
          </a:endParaRPr>
        </a:p>
      </dsp:txBody>
      <dsp:txXfrm>
        <a:off x="2594286" y="3141331"/>
        <a:ext cx="1181790" cy="569814"/>
      </dsp:txXfrm>
    </dsp:sp>
    <dsp:sp modelId="{9CDCCFC0-A37B-4556-A385-DE6B5C755944}">
      <dsp:nvSpPr>
        <dsp:cNvPr id="0" name=""/>
        <dsp:cNvSpPr/>
      </dsp:nvSpPr>
      <dsp:spPr>
        <a:xfrm rot="17700000">
          <a:off x="3420429" y="124454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942CD-39AD-4636-90D5-FEC75CDC189E}">
      <dsp:nvSpPr>
        <dsp:cNvPr id="0" name=""/>
        <dsp:cNvSpPr/>
      </dsp:nvSpPr>
      <dsp:spPr>
        <a:xfrm>
          <a:off x="5908998" y="459183"/>
          <a:ext cx="632197" cy="63219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6FAEE-555A-4136-9DC9-4D6C09C15324}">
      <dsp:nvSpPr>
        <dsp:cNvPr id="0" name=""/>
        <dsp:cNvSpPr/>
      </dsp:nvSpPr>
      <dsp:spPr>
        <a:xfrm rot="17700000">
          <a:off x="3306883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60" bIns="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 dirty="0">
            <a:solidFill>
              <a:schemeClr val="bg1"/>
            </a:solidFill>
          </a:endParaRPr>
        </a:p>
      </dsp:txBody>
      <dsp:txXfrm>
        <a:off x="3306883" y="3119701"/>
        <a:ext cx="1547048" cy="745928"/>
      </dsp:txXfrm>
    </dsp:sp>
    <dsp:sp modelId="{D558FB8B-58DE-4EBC-9758-D54318B4A66E}">
      <dsp:nvSpPr>
        <dsp:cNvPr id="0" name=""/>
        <dsp:cNvSpPr/>
      </dsp:nvSpPr>
      <dsp:spPr>
        <a:xfrm rot="17700000">
          <a:off x="4275427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7EF8-C18F-4855-9E3D-5E83D3237577}">
      <dsp:nvSpPr>
        <dsp:cNvPr id="0" name=""/>
        <dsp:cNvSpPr/>
      </dsp:nvSpPr>
      <dsp:spPr>
        <a:xfrm>
          <a:off x="1968577" y="913784"/>
          <a:ext cx="1587359" cy="1587359"/>
        </a:xfrm>
        <a:prstGeom prst="donut">
          <a:avLst>
            <a:gd name="adj" fmla="val 2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1DF79-F0E3-4971-875C-445063405212}">
      <dsp:nvSpPr>
        <dsp:cNvPr id="0" name=""/>
        <dsp:cNvSpPr/>
      </dsp:nvSpPr>
      <dsp:spPr>
        <a:xfrm rot="17700000">
          <a:off x="5627688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0" rIns="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400" kern="1200" dirty="0">
            <a:solidFill>
              <a:schemeClr val="bg1"/>
            </a:solidFill>
          </a:endParaRPr>
        </a:p>
      </dsp:txBody>
      <dsp:txXfrm>
        <a:off x="5627688" y="561605"/>
        <a:ext cx="1788397" cy="861869"/>
      </dsp:txXfrm>
    </dsp:sp>
    <dsp:sp modelId="{52930850-B5CC-410F-805A-45F0F4D61FC5}">
      <dsp:nvSpPr>
        <dsp:cNvPr id="0" name=""/>
        <dsp:cNvSpPr/>
      </dsp:nvSpPr>
      <dsp:spPr>
        <a:xfrm>
          <a:off x="6715749" y="509211"/>
          <a:ext cx="429007" cy="42900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A5A99-C595-4E3E-B02A-110E34FFC450}">
      <dsp:nvSpPr>
        <dsp:cNvPr id="0" name=""/>
        <dsp:cNvSpPr/>
      </dsp:nvSpPr>
      <dsp:spPr>
        <a:xfrm>
          <a:off x="3496675" y="378612"/>
          <a:ext cx="988486" cy="47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60" bIns="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>
              <a:solidFill>
                <a:schemeClr val="bg1"/>
              </a:solidFill>
            </a:rPr>
            <a:t>短期</a:t>
          </a:r>
          <a:endParaRPr lang="zh-CN" altLang="en-US" sz="2900" b="1" kern="1200" dirty="0">
            <a:solidFill>
              <a:schemeClr val="bg1"/>
            </a:solidFill>
          </a:endParaRPr>
        </a:p>
      </dsp:txBody>
      <dsp:txXfrm>
        <a:off x="3496675" y="378612"/>
        <a:ext cx="988486" cy="476611"/>
      </dsp:txXfrm>
    </dsp:sp>
    <dsp:sp modelId="{1175C7C3-9BB6-438F-AD95-4FDA035056CB}">
      <dsp:nvSpPr>
        <dsp:cNvPr id="0" name=""/>
        <dsp:cNvSpPr/>
      </dsp:nvSpPr>
      <dsp:spPr>
        <a:xfrm rot="17700000">
          <a:off x="6511835" y="1351832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3DDAE-3F1F-4E8E-99AB-8CBAA80746EE}">
      <dsp:nvSpPr>
        <dsp:cNvPr id="0" name=""/>
        <dsp:cNvSpPr/>
      </dsp:nvSpPr>
      <dsp:spPr>
        <a:xfrm>
          <a:off x="7347580" y="158941"/>
          <a:ext cx="278649" cy="27864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E39B7-D7E6-4780-B1C9-6B7CFC7F8AD9}">
      <dsp:nvSpPr>
        <dsp:cNvPr id="0" name=""/>
        <dsp:cNvSpPr/>
      </dsp:nvSpPr>
      <dsp:spPr>
        <a:xfrm>
          <a:off x="2211424" y="1485718"/>
          <a:ext cx="998031" cy="48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60" bIns="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>
              <a:solidFill>
                <a:schemeClr val="bg1"/>
              </a:solidFill>
            </a:rPr>
            <a:t>中期</a:t>
          </a:r>
          <a:endParaRPr lang="zh-CN" altLang="en-US" sz="2900" b="1" kern="1200" dirty="0">
            <a:solidFill>
              <a:schemeClr val="bg1"/>
            </a:solidFill>
          </a:endParaRPr>
        </a:p>
      </dsp:txBody>
      <dsp:txXfrm>
        <a:off x="2211424" y="1485718"/>
        <a:ext cx="998031" cy="481213"/>
      </dsp:txXfrm>
    </dsp:sp>
    <dsp:sp modelId="{6DC53CF9-4A62-4AB9-BF19-90D29107066D}">
      <dsp:nvSpPr>
        <dsp:cNvPr id="0" name=""/>
        <dsp:cNvSpPr/>
      </dsp:nvSpPr>
      <dsp:spPr>
        <a:xfrm rot="17700000">
          <a:off x="7130864" y="1346534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34716-6365-4799-9E9E-8C993A638937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A368-E8AF-4BC0-8FB7-8334163325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23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58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0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61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21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17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80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11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96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B0E47-F07E-4B89-9A96-F8706C791F0D}" type="datetimeFigureOut">
              <a:rPr lang="zh-CN" altLang="en-US" smtClean="0"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818087-038C-44AD-B3CA-104CDE0D7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2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9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</p:spPr>
      </p:pic>
    </p:spTree>
    <p:extLst>
      <p:ext uri="{BB962C8B-B14F-4D97-AF65-F5344CB8AC3E}">
        <p14:creationId xmlns:p14="http://schemas.microsoft.com/office/powerpoint/2010/main" val="37219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 noChangeAspect="1"/>
          </p:cNvSpPr>
          <p:nvPr/>
        </p:nvSpPr>
        <p:spPr>
          <a:xfrm>
            <a:off x="261148" y="3049961"/>
            <a:ext cx="484134" cy="340864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>
          <a:xfrm>
            <a:off x="322088" y="3971242"/>
            <a:ext cx="988439" cy="695930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>
            <a:off x="3642861" y="4425727"/>
            <a:ext cx="685855" cy="482891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>
            <a:spLocks noChangeAspect="1"/>
          </p:cNvSpPr>
          <p:nvPr/>
        </p:nvSpPr>
        <p:spPr>
          <a:xfrm>
            <a:off x="1610939" y="1686315"/>
            <a:ext cx="1109473" cy="781148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任意多边形 8"/>
          <p:cNvSpPr>
            <a:spLocks/>
          </p:cNvSpPr>
          <p:nvPr/>
        </p:nvSpPr>
        <p:spPr>
          <a:xfrm>
            <a:off x="1680467" y="3695899"/>
            <a:ext cx="1512918" cy="1065207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2351799" y="2340602"/>
            <a:ext cx="988439" cy="695930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1256002" y="2598731"/>
            <a:ext cx="685855" cy="482891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>
          <a:xfrm>
            <a:off x="768805" y="2928030"/>
            <a:ext cx="726200" cy="482891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701908" y="2594323"/>
            <a:ext cx="2091387" cy="1380459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020235" y="1335741"/>
            <a:ext cx="6589059" cy="5136777"/>
          </a:xfrm>
          <a:prstGeom prst="round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481916" y="1272639"/>
            <a:ext cx="56656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目标：</a:t>
            </a:r>
            <a:endParaRPr lang="en-US" altLang="zh-CN" sz="32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创业有所成就，成立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公司品牌。</a:t>
            </a:r>
          </a:p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技术精湛，在名企成为优秀的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技术人员</a:t>
            </a:r>
          </a:p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成为优秀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计划内容：</a:t>
            </a:r>
            <a:endParaRPr lang="en-US" altLang="zh-CN" sz="32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事业发展、工作顺利、身体健康、家庭幸福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703" r="39248" b="41110"/>
          <a:stretch/>
        </p:blipFill>
        <p:spPr>
          <a:xfrm>
            <a:off x="448177" y="212899"/>
            <a:ext cx="6176683" cy="842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448177" y="245023"/>
            <a:ext cx="405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5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</a:t>
            </a:r>
            <a:r>
              <a:rPr lang="zh-CN" altLang="en-US" sz="5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</p:txBody>
      </p:sp>
      <p:sp>
        <p:nvSpPr>
          <p:cNvPr id="19" name="Freeform 52"/>
          <p:cNvSpPr>
            <a:spLocks noEditPoints="1"/>
          </p:cNvSpPr>
          <p:nvPr/>
        </p:nvSpPr>
        <p:spPr bwMode="auto">
          <a:xfrm>
            <a:off x="5481916" y="378097"/>
            <a:ext cx="721659" cy="388073"/>
          </a:xfrm>
          <a:custGeom>
            <a:avLst/>
            <a:gdLst>
              <a:gd name="T0" fmla="*/ 405 w 649"/>
              <a:gd name="T1" fmla="*/ 0 h 349"/>
              <a:gd name="T2" fmla="*/ 391 w 649"/>
              <a:gd name="T3" fmla="*/ 4 h 349"/>
              <a:gd name="T4" fmla="*/ 393 w 649"/>
              <a:gd name="T5" fmla="*/ 22 h 349"/>
              <a:gd name="T6" fmla="*/ 403 w 649"/>
              <a:gd name="T7" fmla="*/ 147 h 349"/>
              <a:gd name="T8" fmla="*/ 355 w 649"/>
              <a:gd name="T9" fmla="*/ 179 h 349"/>
              <a:gd name="T10" fmla="*/ 343 w 649"/>
              <a:gd name="T11" fmla="*/ 221 h 349"/>
              <a:gd name="T12" fmla="*/ 303 w 649"/>
              <a:gd name="T13" fmla="*/ 207 h 349"/>
              <a:gd name="T14" fmla="*/ 271 w 649"/>
              <a:gd name="T15" fmla="*/ 159 h 349"/>
              <a:gd name="T16" fmla="*/ 108 w 649"/>
              <a:gd name="T17" fmla="*/ 147 h 349"/>
              <a:gd name="T18" fmla="*/ 259 w 649"/>
              <a:gd name="T19" fmla="*/ 14 h 349"/>
              <a:gd name="T20" fmla="*/ 251 w 649"/>
              <a:gd name="T21" fmla="*/ 0 h 349"/>
              <a:gd name="T22" fmla="*/ 70 w 649"/>
              <a:gd name="T23" fmla="*/ 147 h 349"/>
              <a:gd name="T24" fmla="*/ 34 w 649"/>
              <a:gd name="T25" fmla="*/ 157 h 349"/>
              <a:gd name="T26" fmla="*/ 4 w 649"/>
              <a:gd name="T27" fmla="*/ 195 h 349"/>
              <a:gd name="T28" fmla="*/ 0 w 649"/>
              <a:gd name="T29" fmla="*/ 215 h 349"/>
              <a:gd name="T30" fmla="*/ 0 w 649"/>
              <a:gd name="T31" fmla="*/ 289 h 349"/>
              <a:gd name="T32" fmla="*/ 32 w 649"/>
              <a:gd name="T33" fmla="*/ 335 h 349"/>
              <a:gd name="T34" fmla="*/ 230 w 649"/>
              <a:gd name="T35" fmla="*/ 349 h 349"/>
              <a:gd name="T36" fmla="*/ 271 w 649"/>
              <a:gd name="T37" fmla="*/ 335 h 349"/>
              <a:gd name="T38" fmla="*/ 303 w 649"/>
              <a:gd name="T39" fmla="*/ 289 h 349"/>
              <a:gd name="T40" fmla="*/ 343 w 649"/>
              <a:gd name="T41" fmla="*/ 273 h 349"/>
              <a:gd name="T42" fmla="*/ 355 w 649"/>
              <a:gd name="T43" fmla="*/ 315 h 349"/>
              <a:gd name="T44" fmla="*/ 403 w 649"/>
              <a:gd name="T45" fmla="*/ 347 h 349"/>
              <a:gd name="T46" fmla="*/ 589 w 649"/>
              <a:gd name="T47" fmla="*/ 347 h 349"/>
              <a:gd name="T48" fmla="*/ 637 w 649"/>
              <a:gd name="T49" fmla="*/ 315 h 349"/>
              <a:gd name="T50" fmla="*/ 649 w 649"/>
              <a:gd name="T51" fmla="*/ 221 h 349"/>
              <a:gd name="T52" fmla="*/ 637 w 649"/>
              <a:gd name="T53" fmla="*/ 181 h 349"/>
              <a:gd name="T54" fmla="*/ 593 w 649"/>
              <a:gd name="T55" fmla="*/ 149 h 349"/>
              <a:gd name="T56" fmla="*/ 279 w 649"/>
              <a:gd name="T57" fmla="*/ 273 h 349"/>
              <a:gd name="T58" fmla="*/ 265 w 649"/>
              <a:gd name="T59" fmla="*/ 309 h 349"/>
              <a:gd name="T60" fmla="*/ 230 w 649"/>
              <a:gd name="T61" fmla="*/ 323 h 349"/>
              <a:gd name="T62" fmla="*/ 56 w 649"/>
              <a:gd name="T63" fmla="*/ 319 h 349"/>
              <a:gd name="T64" fmla="*/ 28 w 649"/>
              <a:gd name="T65" fmla="*/ 293 h 349"/>
              <a:gd name="T66" fmla="*/ 24 w 649"/>
              <a:gd name="T67" fmla="*/ 219 h 349"/>
              <a:gd name="T68" fmla="*/ 32 w 649"/>
              <a:gd name="T69" fmla="*/ 195 h 349"/>
              <a:gd name="T70" fmla="*/ 56 w 649"/>
              <a:gd name="T71" fmla="*/ 175 h 349"/>
              <a:gd name="T72" fmla="*/ 80 w 649"/>
              <a:gd name="T73" fmla="*/ 171 h 349"/>
              <a:gd name="T74" fmla="*/ 249 w 649"/>
              <a:gd name="T75" fmla="*/ 175 h 349"/>
              <a:gd name="T76" fmla="*/ 275 w 649"/>
              <a:gd name="T77" fmla="*/ 201 h 349"/>
              <a:gd name="T78" fmla="*/ 279 w 649"/>
              <a:gd name="T79" fmla="*/ 261 h 349"/>
              <a:gd name="T80" fmla="*/ 623 w 649"/>
              <a:gd name="T81" fmla="*/ 283 h 349"/>
              <a:gd name="T82" fmla="*/ 601 w 649"/>
              <a:gd name="T83" fmla="*/ 315 h 349"/>
              <a:gd name="T84" fmla="*/ 417 w 649"/>
              <a:gd name="T85" fmla="*/ 323 h 349"/>
              <a:gd name="T86" fmla="*/ 389 w 649"/>
              <a:gd name="T87" fmla="*/ 315 h 349"/>
              <a:gd name="T88" fmla="*/ 369 w 649"/>
              <a:gd name="T89" fmla="*/ 283 h 349"/>
              <a:gd name="T90" fmla="*/ 367 w 649"/>
              <a:gd name="T91" fmla="*/ 221 h 349"/>
              <a:gd name="T92" fmla="*/ 377 w 649"/>
              <a:gd name="T93" fmla="*/ 193 h 349"/>
              <a:gd name="T94" fmla="*/ 407 w 649"/>
              <a:gd name="T95" fmla="*/ 173 h 349"/>
              <a:gd name="T96" fmla="*/ 573 w 649"/>
              <a:gd name="T97" fmla="*/ 171 h 349"/>
              <a:gd name="T98" fmla="*/ 599 w 649"/>
              <a:gd name="T99" fmla="*/ 179 h 349"/>
              <a:gd name="T100" fmla="*/ 617 w 649"/>
              <a:gd name="T101" fmla="*/ 197 h 349"/>
              <a:gd name="T102" fmla="*/ 623 w 649"/>
              <a:gd name="T103" fmla="*/ 273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9" h="349">
                <a:moveTo>
                  <a:pt x="577" y="147"/>
                </a:moveTo>
                <a:lnTo>
                  <a:pt x="409" y="2"/>
                </a:lnTo>
                <a:lnTo>
                  <a:pt x="409" y="2"/>
                </a:lnTo>
                <a:lnTo>
                  <a:pt x="405" y="0"/>
                </a:lnTo>
                <a:lnTo>
                  <a:pt x="399" y="0"/>
                </a:lnTo>
                <a:lnTo>
                  <a:pt x="395" y="0"/>
                </a:lnTo>
                <a:lnTo>
                  <a:pt x="391" y="4"/>
                </a:lnTo>
                <a:lnTo>
                  <a:pt x="391" y="4"/>
                </a:lnTo>
                <a:lnTo>
                  <a:pt x="389" y="8"/>
                </a:lnTo>
                <a:lnTo>
                  <a:pt x="387" y="14"/>
                </a:lnTo>
                <a:lnTo>
                  <a:pt x="389" y="18"/>
                </a:lnTo>
                <a:lnTo>
                  <a:pt x="393" y="22"/>
                </a:lnTo>
                <a:lnTo>
                  <a:pt x="539" y="147"/>
                </a:lnTo>
                <a:lnTo>
                  <a:pt x="417" y="147"/>
                </a:lnTo>
                <a:lnTo>
                  <a:pt x="417" y="147"/>
                </a:lnTo>
                <a:lnTo>
                  <a:pt x="403" y="147"/>
                </a:lnTo>
                <a:lnTo>
                  <a:pt x="389" y="153"/>
                </a:lnTo>
                <a:lnTo>
                  <a:pt x="375" y="159"/>
                </a:lnTo>
                <a:lnTo>
                  <a:pt x="365" y="169"/>
                </a:lnTo>
                <a:lnTo>
                  <a:pt x="355" y="179"/>
                </a:lnTo>
                <a:lnTo>
                  <a:pt x="349" y="193"/>
                </a:lnTo>
                <a:lnTo>
                  <a:pt x="343" y="207"/>
                </a:lnTo>
                <a:lnTo>
                  <a:pt x="343" y="221"/>
                </a:lnTo>
                <a:lnTo>
                  <a:pt x="343" y="221"/>
                </a:lnTo>
                <a:lnTo>
                  <a:pt x="305" y="221"/>
                </a:lnTo>
                <a:lnTo>
                  <a:pt x="305" y="221"/>
                </a:lnTo>
                <a:lnTo>
                  <a:pt x="305" y="221"/>
                </a:lnTo>
                <a:lnTo>
                  <a:pt x="303" y="207"/>
                </a:lnTo>
                <a:lnTo>
                  <a:pt x="299" y="193"/>
                </a:lnTo>
                <a:lnTo>
                  <a:pt x="293" y="179"/>
                </a:lnTo>
                <a:lnTo>
                  <a:pt x="283" y="169"/>
                </a:lnTo>
                <a:lnTo>
                  <a:pt x="271" y="159"/>
                </a:lnTo>
                <a:lnTo>
                  <a:pt x="259" y="153"/>
                </a:lnTo>
                <a:lnTo>
                  <a:pt x="246" y="147"/>
                </a:lnTo>
                <a:lnTo>
                  <a:pt x="230" y="147"/>
                </a:lnTo>
                <a:lnTo>
                  <a:pt x="108" y="147"/>
                </a:lnTo>
                <a:lnTo>
                  <a:pt x="255" y="22"/>
                </a:lnTo>
                <a:lnTo>
                  <a:pt x="255" y="22"/>
                </a:lnTo>
                <a:lnTo>
                  <a:pt x="257" y="18"/>
                </a:lnTo>
                <a:lnTo>
                  <a:pt x="259" y="14"/>
                </a:lnTo>
                <a:lnTo>
                  <a:pt x="259" y="8"/>
                </a:lnTo>
                <a:lnTo>
                  <a:pt x="255" y="4"/>
                </a:lnTo>
                <a:lnTo>
                  <a:pt x="255" y="4"/>
                </a:lnTo>
                <a:lnTo>
                  <a:pt x="251" y="0"/>
                </a:lnTo>
                <a:lnTo>
                  <a:pt x="248" y="0"/>
                </a:lnTo>
                <a:lnTo>
                  <a:pt x="244" y="0"/>
                </a:lnTo>
                <a:lnTo>
                  <a:pt x="240" y="2"/>
                </a:lnTo>
                <a:lnTo>
                  <a:pt x="70" y="147"/>
                </a:lnTo>
                <a:lnTo>
                  <a:pt x="70" y="147"/>
                </a:lnTo>
                <a:lnTo>
                  <a:pt x="58" y="149"/>
                </a:lnTo>
                <a:lnTo>
                  <a:pt x="46" y="153"/>
                </a:lnTo>
                <a:lnTo>
                  <a:pt x="34" y="157"/>
                </a:lnTo>
                <a:lnTo>
                  <a:pt x="24" y="165"/>
                </a:lnTo>
                <a:lnTo>
                  <a:pt x="16" y="173"/>
                </a:lnTo>
                <a:lnTo>
                  <a:pt x="10" y="183"/>
                </a:lnTo>
                <a:lnTo>
                  <a:pt x="4" y="195"/>
                </a:lnTo>
                <a:lnTo>
                  <a:pt x="0" y="207"/>
                </a:lnTo>
                <a:lnTo>
                  <a:pt x="0" y="207"/>
                </a:lnTo>
                <a:lnTo>
                  <a:pt x="0" y="215"/>
                </a:lnTo>
                <a:lnTo>
                  <a:pt x="0" y="215"/>
                </a:lnTo>
                <a:lnTo>
                  <a:pt x="0" y="221"/>
                </a:lnTo>
                <a:lnTo>
                  <a:pt x="0" y="273"/>
                </a:lnTo>
                <a:lnTo>
                  <a:pt x="0" y="273"/>
                </a:lnTo>
                <a:lnTo>
                  <a:pt x="0" y="289"/>
                </a:lnTo>
                <a:lnTo>
                  <a:pt x="6" y="303"/>
                </a:lnTo>
                <a:lnTo>
                  <a:pt x="12" y="315"/>
                </a:lnTo>
                <a:lnTo>
                  <a:pt x="22" y="327"/>
                </a:lnTo>
                <a:lnTo>
                  <a:pt x="32" y="335"/>
                </a:lnTo>
                <a:lnTo>
                  <a:pt x="46" y="343"/>
                </a:lnTo>
                <a:lnTo>
                  <a:pt x="60" y="347"/>
                </a:lnTo>
                <a:lnTo>
                  <a:pt x="74" y="349"/>
                </a:lnTo>
                <a:lnTo>
                  <a:pt x="230" y="349"/>
                </a:lnTo>
                <a:lnTo>
                  <a:pt x="230" y="349"/>
                </a:lnTo>
                <a:lnTo>
                  <a:pt x="246" y="347"/>
                </a:lnTo>
                <a:lnTo>
                  <a:pt x="259" y="343"/>
                </a:lnTo>
                <a:lnTo>
                  <a:pt x="271" y="335"/>
                </a:lnTo>
                <a:lnTo>
                  <a:pt x="283" y="327"/>
                </a:lnTo>
                <a:lnTo>
                  <a:pt x="293" y="315"/>
                </a:lnTo>
                <a:lnTo>
                  <a:pt x="299" y="303"/>
                </a:lnTo>
                <a:lnTo>
                  <a:pt x="303" y="289"/>
                </a:lnTo>
                <a:lnTo>
                  <a:pt x="305" y="273"/>
                </a:lnTo>
                <a:lnTo>
                  <a:pt x="305" y="273"/>
                </a:lnTo>
                <a:lnTo>
                  <a:pt x="343" y="273"/>
                </a:lnTo>
                <a:lnTo>
                  <a:pt x="343" y="273"/>
                </a:lnTo>
                <a:lnTo>
                  <a:pt x="343" y="273"/>
                </a:lnTo>
                <a:lnTo>
                  <a:pt x="343" y="289"/>
                </a:lnTo>
                <a:lnTo>
                  <a:pt x="349" y="303"/>
                </a:lnTo>
                <a:lnTo>
                  <a:pt x="355" y="315"/>
                </a:lnTo>
                <a:lnTo>
                  <a:pt x="365" y="327"/>
                </a:lnTo>
                <a:lnTo>
                  <a:pt x="375" y="335"/>
                </a:lnTo>
                <a:lnTo>
                  <a:pt x="389" y="343"/>
                </a:lnTo>
                <a:lnTo>
                  <a:pt x="403" y="347"/>
                </a:lnTo>
                <a:lnTo>
                  <a:pt x="417" y="349"/>
                </a:lnTo>
                <a:lnTo>
                  <a:pt x="573" y="349"/>
                </a:lnTo>
                <a:lnTo>
                  <a:pt x="573" y="349"/>
                </a:lnTo>
                <a:lnTo>
                  <a:pt x="589" y="347"/>
                </a:lnTo>
                <a:lnTo>
                  <a:pt x="603" y="343"/>
                </a:lnTo>
                <a:lnTo>
                  <a:pt x="617" y="335"/>
                </a:lnTo>
                <a:lnTo>
                  <a:pt x="627" y="327"/>
                </a:lnTo>
                <a:lnTo>
                  <a:pt x="637" y="315"/>
                </a:lnTo>
                <a:lnTo>
                  <a:pt x="643" y="303"/>
                </a:lnTo>
                <a:lnTo>
                  <a:pt x="647" y="289"/>
                </a:lnTo>
                <a:lnTo>
                  <a:pt x="649" y="273"/>
                </a:lnTo>
                <a:lnTo>
                  <a:pt x="649" y="221"/>
                </a:lnTo>
                <a:lnTo>
                  <a:pt x="649" y="221"/>
                </a:lnTo>
                <a:lnTo>
                  <a:pt x="647" y="207"/>
                </a:lnTo>
                <a:lnTo>
                  <a:pt x="643" y="193"/>
                </a:lnTo>
                <a:lnTo>
                  <a:pt x="637" y="181"/>
                </a:lnTo>
                <a:lnTo>
                  <a:pt x="629" y="169"/>
                </a:lnTo>
                <a:lnTo>
                  <a:pt x="617" y="161"/>
                </a:lnTo>
                <a:lnTo>
                  <a:pt x="605" y="153"/>
                </a:lnTo>
                <a:lnTo>
                  <a:pt x="593" y="149"/>
                </a:lnTo>
                <a:lnTo>
                  <a:pt x="577" y="147"/>
                </a:lnTo>
                <a:lnTo>
                  <a:pt x="577" y="147"/>
                </a:lnTo>
                <a:close/>
                <a:moveTo>
                  <a:pt x="279" y="273"/>
                </a:moveTo>
                <a:lnTo>
                  <a:pt x="279" y="273"/>
                </a:lnTo>
                <a:lnTo>
                  <a:pt x="279" y="283"/>
                </a:lnTo>
                <a:lnTo>
                  <a:pt x="275" y="293"/>
                </a:lnTo>
                <a:lnTo>
                  <a:pt x="271" y="301"/>
                </a:lnTo>
                <a:lnTo>
                  <a:pt x="265" y="309"/>
                </a:lnTo>
                <a:lnTo>
                  <a:pt x="257" y="315"/>
                </a:lnTo>
                <a:lnTo>
                  <a:pt x="249" y="319"/>
                </a:lnTo>
                <a:lnTo>
                  <a:pt x="240" y="323"/>
                </a:lnTo>
                <a:lnTo>
                  <a:pt x="230" y="323"/>
                </a:lnTo>
                <a:lnTo>
                  <a:pt x="74" y="323"/>
                </a:lnTo>
                <a:lnTo>
                  <a:pt x="74" y="323"/>
                </a:lnTo>
                <a:lnTo>
                  <a:pt x="64" y="323"/>
                </a:lnTo>
                <a:lnTo>
                  <a:pt x="56" y="319"/>
                </a:lnTo>
                <a:lnTo>
                  <a:pt x="46" y="315"/>
                </a:lnTo>
                <a:lnTo>
                  <a:pt x="40" y="309"/>
                </a:lnTo>
                <a:lnTo>
                  <a:pt x="34" y="301"/>
                </a:lnTo>
                <a:lnTo>
                  <a:pt x="28" y="293"/>
                </a:lnTo>
                <a:lnTo>
                  <a:pt x="26" y="283"/>
                </a:lnTo>
                <a:lnTo>
                  <a:pt x="24" y="273"/>
                </a:lnTo>
                <a:lnTo>
                  <a:pt x="24" y="221"/>
                </a:lnTo>
                <a:lnTo>
                  <a:pt x="24" y="219"/>
                </a:lnTo>
                <a:lnTo>
                  <a:pt x="24" y="219"/>
                </a:lnTo>
                <a:lnTo>
                  <a:pt x="26" y="207"/>
                </a:lnTo>
                <a:lnTo>
                  <a:pt x="32" y="195"/>
                </a:lnTo>
                <a:lnTo>
                  <a:pt x="32" y="195"/>
                </a:lnTo>
                <a:lnTo>
                  <a:pt x="36" y="189"/>
                </a:lnTo>
                <a:lnTo>
                  <a:pt x="42" y="183"/>
                </a:lnTo>
                <a:lnTo>
                  <a:pt x="48" y="179"/>
                </a:lnTo>
                <a:lnTo>
                  <a:pt x="56" y="175"/>
                </a:lnTo>
                <a:lnTo>
                  <a:pt x="56" y="175"/>
                </a:lnTo>
                <a:lnTo>
                  <a:pt x="64" y="173"/>
                </a:lnTo>
                <a:lnTo>
                  <a:pt x="74" y="171"/>
                </a:lnTo>
                <a:lnTo>
                  <a:pt x="80" y="171"/>
                </a:lnTo>
                <a:lnTo>
                  <a:pt x="230" y="171"/>
                </a:lnTo>
                <a:lnTo>
                  <a:pt x="230" y="171"/>
                </a:lnTo>
                <a:lnTo>
                  <a:pt x="240" y="173"/>
                </a:lnTo>
                <a:lnTo>
                  <a:pt x="249" y="175"/>
                </a:lnTo>
                <a:lnTo>
                  <a:pt x="257" y="179"/>
                </a:lnTo>
                <a:lnTo>
                  <a:pt x="265" y="187"/>
                </a:lnTo>
                <a:lnTo>
                  <a:pt x="271" y="193"/>
                </a:lnTo>
                <a:lnTo>
                  <a:pt x="275" y="201"/>
                </a:lnTo>
                <a:lnTo>
                  <a:pt x="279" y="211"/>
                </a:lnTo>
                <a:lnTo>
                  <a:pt x="279" y="221"/>
                </a:lnTo>
                <a:lnTo>
                  <a:pt x="279" y="235"/>
                </a:lnTo>
                <a:lnTo>
                  <a:pt x="279" y="261"/>
                </a:lnTo>
                <a:lnTo>
                  <a:pt x="279" y="273"/>
                </a:lnTo>
                <a:close/>
                <a:moveTo>
                  <a:pt x="623" y="273"/>
                </a:moveTo>
                <a:lnTo>
                  <a:pt x="623" y="273"/>
                </a:lnTo>
                <a:lnTo>
                  <a:pt x="623" y="283"/>
                </a:lnTo>
                <a:lnTo>
                  <a:pt x="619" y="293"/>
                </a:lnTo>
                <a:lnTo>
                  <a:pt x="615" y="301"/>
                </a:lnTo>
                <a:lnTo>
                  <a:pt x="609" y="309"/>
                </a:lnTo>
                <a:lnTo>
                  <a:pt x="601" y="315"/>
                </a:lnTo>
                <a:lnTo>
                  <a:pt x="593" y="319"/>
                </a:lnTo>
                <a:lnTo>
                  <a:pt x="585" y="323"/>
                </a:lnTo>
                <a:lnTo>
                  <a:pt x="573" y="323"/>
                </a:lnTo>
                <a:lnTo>
                  <a:pt x="417" y="323"/>
                </a:lnTo>
                <a:lnTo>
                  <a:pt x="417" y="323"/>
                </a:lnTo>
                <a:lnTo>
                  <a:pt x="407" y="323"/>
                </a:lnTo>
                <a:lnTo>
                  <a:pt x="399" y="319"/>
                </a:lnTo>
                <a:lnTo>
                  <a:pt x="389" y="315"/>
                </a:lnTo>
                <a:lnTo>
                  <a:pt x="383" y="309"/>
                </a:lnTo>
                <a:lnTo>
                  <a:pt x="377" y="301"/>
                </a:lnTo>
                <a:lnTo>
                  <a:pt x="371" y="293"/>
                </a:lnTo>
                <a:lnTo>
                  <a:pt x="369" y="283"/>
                </a:lnTo>
                <a:lnTo>
                  <a:pt x="367" y="273"/>
                </a:lnTo>
                <a:lnTo>
                  <a:pt x="367" y="261"/>
                </a:lnTo>
                <a:lnTo>
                  <a:pt x="367" y="235"/>
                </a:lnTo>
                <a:lnTo>
                  <a:pt x="367" y="221"/>
                </a:lnTo>
                <a:lnTo>
                  <a:pt x="367" y="221"/>
                </a:lnTo>
                <a:lnTo>
                  <a:pt x="369" y="211"/>
                </a:lnTo>
                <a:lnTo>
                  <a:pt x="371" y="201"/>
                </a:lnTo>
                <a:lnTo>
                  <a:pt x="377" y="193"/>
                </a:lnTo>
                <a:lnTo>
                  <a:pt x="383" y="187"/>
                </a:lnTo>
                <a:lnTo>
                  <a:pt x="389" y="179"/>
                </a:lnTo>
                <a:lnTo>
                  <a:pt x="399" y="175"/>
                </a:lnTo>
                <a:lnTo>
                  <a:pt x="407" y="173"/>
                </a:lnTo>
                <a:lnTo>
                  <a:pt x="417" y="171"/>
                </a:lnTo>
                <a:lnTo>
                  <a:pt x="569" y="171"/>
                </a:lnTo>
                <a:lnTo>
                  <a:pt x="573" y="171"/>
                </a:lnTo>
                <a:lnTo>
                  <a:pt x="573" y="171"/>
                </a:lnTo>
                <a:lnTo>
                  <a:pt x="583" y="173"/>
                </a:lnTo>
                <a:lnTo>
                  <a:pt x="591" y="175"/>
                </a:lnTo>
                <a:lnTo>
                  <a:pt x="591" y="175"/>
                </a:lnTo>
                <a:lnTo>
                  <a:pt x="599" y="179"/>
                </a:lnTo>
                <a:lnTo>
                  <a:pt x="607" y="183"/>
                </a:lnTo>
                <a:lnTo>
                  <a:pt x="613" y="189"/>
                </a:lnTo>
                <a:lnTo>
                  <a:pt x="617" y="197"/>
                </a:lnTo>
                <a:lnTo>
                  <a:pt x="617" y="197"/>
                </a:lnTo>
                <a:lnTo>
                  <a:pt x="621" y="207"/>
                </a:lnTo>
                <a:lnTo>
                  <a:pt x="623" y="219"/>
                </a:lnTo>
                <a:lnTo>
                  <a:pt x="623" y="221"/>
                </a:lnTo>
                <a:lnTo>
                  <a:pt x="623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8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8201" y="2187389"/>
            <a:ext cx="10515600" cy="4267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r="7055"/>
          <a:stretch/>
        </p:blipFill>
        <p:spPr>
          <a:xfrm>
            <a:off x="838201" y="290331"/>
            <a:ext cx="10515600" cy="1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151861" y="293926"/>
            <a:ext cx="95665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评估调整</a:t>
            </a:r>
            <a:endParaRPr lang="en-US" altLang="zh-CN" sz="4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---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职业生涯规划是一个动态的过程，必须更具实施结果的情况以及因应变化进行及时的评估和调整。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4023" y="2187389"/>
            <a:ext cx="103689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评估内容：职业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zh-CN" altLang="en-US" sz="2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en-US" altLang="zh-CN" sz="2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职业路径评估</a:t>
            </a:r>
            <a:endParaRPr lang="en-US" altLang="zh-CN" sz="2400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困难重重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、不适合创业             公司吸取经验教训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虚心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求教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，改善创业方式和方向；选择新的工作，其他公司工作。</a:t>
            </a:r>
          </a:p>
          <a:p>
            <a:endParaRPr lang="zh-CN" altLang="en-US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进入好的企业发展，        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底层做起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虚心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学习，思考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完善规划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技术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不行                      选择做公司员工或转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职业去当教师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、评估的时间：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一般情况下，我会一个月做一次评估规划，并在年初制定具体计划，年末进行总结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积极修正和核查策略和计划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，根据具体情况随时做相应的调整，保证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目标有效实施。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18427" y="5395624"/>
            <a:ext cx="424702" cy="888634"/>
            <a:chOff x="400051" y="698500"/>
            <a:chExt cx="395288" cy="827088"/>
          </a:xfrm>
        </p:grpSpPr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612776" y="922338"/>
              <a:ext cx="176213" cy="274638"/>
            </a:xfrm>
            <a:custGeom>
              <a:avLst/>
              <a:gdLst>
                <a:gd name="T0" fmla="*/ 18 w 111"/>
                <a:gd name="T1" fmla="*/ 70 h 173"/>
                <a:gd name="T2" fmla="*/ 18 w 111"/>
                <a:gd name="T3" fmla="*/ 70 h 173"/>
                <a:gd name="T4" fmla="*/ 24 w 111"/>
                <a:gd name="T5" fmla="*/ 88 h 173"/>
                <a:gd name="T6" fmla="*/ 26 w 111"/>
                <a:gd name="T7" fmla="*/ 106 h 173"/>
                <a:gd name="T8" fmla="*/ 26 w 111"/>
                <a:gd name="T9" fmla="*/ 106 h 173"/>
                <a:gd name="T10" fmla="*/ 24 w 111"/>
                <a:gd name="T11" fmla="*/ 120 h 173"/>
                <a:gd name="T12" fmla="*/ 20 w 111"/>
                <a:gd name="T13" fmla="*/ 132 h 173"/>
                <a:gd name="T14" fmla="*/ 10 w 111"/>
                <a:gd name="T15" fmla="*/ 141 h 173"/>
                <a:gd name="T16" fmla="*/ 6 w 111"/>
                <a:gd name="T17" fmla="*/ 145 h 173"/>
                <a:gd name="T18" fmla="*/ 0 w 111"/>
                <a:gd name="T19" fmla="*/ 147 h 173"/>
                <a:gd name="T20" fmla="*/ 0 w 111"/>
                <a:gd name="T21" fmla="*/ 173 h 173"/>
                <a:gd name="T22" fmla="*/ 111 w 111"/>
                <a:gd name="T23" fmla="*/ 173 h 173"/>
                <a:gd name="T24" fmla="*/ 111 w 111"/>
                <a:gd name="T25" fmla="*/ 173 h 173"/>
                <a:gd name="T26" fmla="*/ 107 w 111"/>
                <a:gd name="T27" fmla="*/ 141 h 173"/>
                <a:gd name="T28" fmla="*/ 97 w 111"/>
                <a:gd name="T29" fmla="*/ 110 h 173"/>
                <a:gd name="T30" fmla="*/ 85 w 111"/>
                <a:gd name="T31" fmla="*/ 82 h 173"/>
                <a:gd name="T32" fmla="*/ 71 w 111"/>
                <a:gd name="T33" fmla="*/ 56 h 173"/>
                <a:gd name="T34" fmla="*/ 71 w 111"/>
                <a:gd name="T35" fmla="*/ 56 h 173"/>
                <a:gd name="T36" fmla="*/ 55 w 111"/>
                <a:gd name="T37" fmla="*/ 34 h 173"/>
                <a:gd name="T38" fmla="*/ 38 w 111"/>
                <a:gd name="T39" fmla="*/ 18 h 173"/>
                <a:gd name="T40" fmla="*/ 28 w 111"/>
                <a:gd name="T41" fmla="*/ 12 h 173"/>
                <a:gd name="T42" fmla="*/ 20 w 111"/>
                <a:gd name="T43" fmla="*/ 6 h 173"/>
                <a:gd name="T44" fmla="*/ 10 w 111"/>
                <a:gd name="T45" fmla="*/ 2 h 173"/>
                <a:gd name="T46" fmla="*/ 0 w 111"/>
                <a:gd name="T47" fmla="*/ 0 h 173"/>
                <a:gd name="T48" fmla="*/ 0 w 111"/>
                <a:gd name="T49" fmla="*/ 54 h 173"/>
                <a:gd name="T50" fmla="*/ 0 w 111"/>
                <a:gd name="T51" fmla="*/ 54 h 173"/>
                <a:gd name="T52" fmla="*/ 6 w 111"/>
                <a:gd name="T53" fmla="*/ 56 h 173"/>
                <a:gd name="T54" fmla="*/ 10 w 111"/>
                <a:gd name="T55" fmla="*/ 60 h 173"/>
                <a:gd name="T56" fmla="*/ 18 w 111"/>
                <a:gd name="T57" fmla="*/ 70 h 173"/>
                <a:gd name="T58" fmla="*/ 18 w 111"/>
                <a:gd name="T59" fmla="*/ 7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173">
                  <a:moveTo>
                    <a:pt x="18" y="70"/>
                  </a:moveTo>
                  <a:lnTo>
                    <a:pt x="18" y="70"/>
                  </a:lnTo>
                  <a:lnTo>
                    <a:pt x="24" y="8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4" y="120"/>
                  </a:lnTo>
                  <a:lnTo>
                    <a:pt x="20" y="132"/>
                  </a:lnTo>
                  <a:lnTo>
                    <a:pt x="10" y="141"/>
                  </a:lnTo>
                  <a:lnTo>
                    <a:pt x="6" y="145"/>
                  </a:lnTo>
                  <a:lnTo>
                    <a:pt x="0" y="147"/>
                  </a:lnTo>
                  <a:lnTo>
                    <a:pt x="0" y="173"/>
                  </a:lnTo>
                  <a:lnTo>
                    <a:pt x="111" y="173"/>
                  </a:lnTo>
                  <a:lnTo>
                    <a:pt x="111" y="173"/>
                  </a:lnTo>
                  <a:lnTo>
                    <a:pt x="107" y="141"/>
                  </a:lnTo>
                  <a:lnTo>
                    <a:pt x="97" y="110"/>
                  </a:lnTo>
                  <a:lnTo>
                    <a:pt x="85" y="82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55" y="34"/>
                  </a:lnTo>
                  <a:lnTo>
                    <a:pt x="38" y="18"/>
                  </a:lnTo>
                  <a:lnTo>
                    <a:pt x="28" y="12"/>
                  </a:lnTo>
                  <a:lnTo>
                    <a:pt x="20" y="6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8" y="70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584201" y="893763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0 w 8"/>
                <a:gd name="T4" fmla="*/ 8 w 8"/>
                <a:gd name="T5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0"/>
            <p:cNvSpPr>
              <a:spLocks noEditPoints="1"/>
            </p:cNvSpPr>
            <p:nvPr/>
          </p:nvSpPr>
          <p:spPr bwMode="auto">
            <a:xfrm>
              <a:off x="400051" y="1228725"/>
              <a:ext cx="395288" cy="296863"/>
            </a:xfrm>
            <a:custGeom>
              <a:avLst/>
              <a:gdLst>
                <a:gd name="T0" fmla="*/ 0 w 249"/>
                <a:gd name="T1" fmla="*/ 0 h 187"/>
                <a:gd name="T2" fmla="*/ 0 w 249"/>
                <a:gd name="T3" fmla="*/ 18 h 187"/>
                <a:gd name="T4" fmla="*/ 2 w 249"/>
                <a:gd name="T5" fmla="*/ 54 h 187"/>
                <a:gd name="T6" fmla="*/ 10 w 249"/>
                <a:gd name="T7" fmla="*/ 88 h 187"/>
                <a:gd name="T8" fmla="*/ 22 w 249"/>
                <a:gd name="T9" fmla="*/ 116 h 187"/>
                <a:gd name="T10" fmla="*/ 38 w 249"/>
                <a:gd name="T11" fmla="*/ 140 h 187"/>
                <a:gd name="T12" fmla="*/ 46 w 249"/>
                <a:gd name="T13" fmla="*/ 152 h 187"/>
                <a:gd name="T14" fmla="*/ 66 w 249"/>
                <a:gd name="T15" fmla="*/ 168 h 187"/>
                <a:gd name="T16" fmla="*/ 88 w 249"/>
                <a:gd name="T17" fmla="*/ 180 h 187"/>
                <a:gd name="T18" fmla="*/ 112 w 249"/>
                <a:gd name="T19" fmla="*/ 186 h 187"/>
                <a:gd name="T20" fmla="*/ 124 w 249"/>
                <a:gd name="T21" fmla="*/ 187 h 187"/>
                <a:gd name="T22" fmla="*/ 150 w 249"/>
                <a:gd name="T23" fmla="*/ 184 h 187"/>
                <a:gd name="T24" fmla="*/ 172 w 249"/>
                <a:gd name="T25" fmla="*/ 176 h 187"/>
                <a:gd name="T26" fmla="*/ 193 w 249"/>
                <a:gd name="T27" fmla="*/ 160 h 187"/>
                <a:gd name="T28" fmla="*/ 211 w 249"/>
                <a:gd name="T29" fmla="*/ 140 h 187"/>
                <a:gd name="T30" fmla="*/ 219 w 249"/>
                <a:gd name="T31" fmla="*/ 130 h 187"/>
                <a:gd name="T32" fmla="*/ 233 w 249"/>
                <a:gd name="T33" fmla="*/ 102 h 187"/>
                <a:gd name="T34" fmla="*/ 243 w 249"/>
                <a:gd name="T35" fmla="*/ 72 h 187"/>
                <a:gd name="T36" fmla="*/ 249 w 249"/>
                <a:gd name="T37" fmla="*/ 36 h 187"/>
                <a:gd name="T38" fmla="*/ 249 w 249"/>
                <a:gd name="T39" fmla="*/ 18 h 187"/>
                <a:gd name="T40" fmla="*/ 0 w 249"/>
                <a:gd name="T41" fmla="*/ 0 h 187"/>
                <a:gd name="T42" fmla="*/ 142 w 249"/>
                <a:gd name="T43" fmla="*/ 148 h 187"/>
                <a:gd name="T44" fmla="*/ 142 w 249"/>
                <a:gd name="T45" fmla="*/ 148 h 187"/>
                <a:gd name="T46" fmla="*/ 136 w 249"/>
                <a:gd name="T47" fmla="*/ 142 h 187"/>
                <a:gd name="T48" fmla="*/ 138 w 249"/>
                <a:gd name="T49" fmla="*/ 138 h 187"/>
                <a:gd name="T50" fmla="*/ 142 w 249"/>
                <a:gd name="T51" fmla="*/ 136 h 187"/>
                <a:gd name="T52" fmla="*/ 172 w 249"/>
                <a:gd name="T53" fmla="*/ 128 h 187"/>
                <a:gd name="T54" fmla="*/ 197 w 249"/>
                <a:gd name="T55" fmla="*/ 106 h 187"/>
                <a:gd name="T56" fmla="*/ 215 w 249"/>
                <a:gd name="T57" fmla="*/ 74 h 187"/>
                <a:gd name="T58" fmla="*/ 221 w 249"/>
                <a:gd name="T59" fmla="*/ 36 h 187"/>
                <a:gd name="T60" fmla="*/ 221 w 249"/>
                <a:gd name="T61" fmla="*/ 34 h 187"/>
                <a:gd name="T62" fmla="*/ 227 w 249"/>
                <a:gd name="T63" fmla="*/ 28 h 187"/>
                <a:gd name="T64" fmla="*/ 231 w 249"/>
                <a:gd name="T65" fmla="*/ 28 h 187"/>
                <a:gd name="T66" fmla="*/ 233 w 249"/>
                <a:gd name="T67" fmla="*/ 36 h 187"/>
                <a:gd name="T68" fmla="*/ 231 w 249"/>
                <a:gd name="T69" fmla="*/ 58 h 187"/>
                <a:gd name="T70" fmla="*/ 217 w 249"/>
                <a:gd name="T71" fmla="*/ 98 h 187"/>
                <a:gd name="T72" fmla="*/ 193 w 249"/>
                <a:gd name="T73" fmla="*/ 128 h 187"/>
                <a:gd name="T74" fmla="*/ 162 w 249"/>
                <a:gd name="T75" fmla="*/ 144 h 187"/>
                <a:gd name="T76" fmla="*/ 142 w 249"/>
                <a:gd name="T77" fmla="*/ 14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9" h="187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2" y="54"/>
                  </a:lnTo>
                  <a:lnTo>
                    <a:pt x="6" y="72"/>
                  </a:lnTo>
                  <a:lnTo>
                    <a:pt x="10" y="88"/>
                  </a:lnTo>
                  <a:lnTo>
                    <a:pt x="16" y="102"/>
                  </a:lnTo>
                  <a:lnTo>
                    <a:pt x="22" y="116"/>
                  </a:lnTo>
                  <a:lnTo>
                    <a:pt x="30" y="13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6" y="152"/>
                  </a:lnTo>
                  <a:lnTo>
                    <a:pt x="56" y="160"/>
                  </a:lnTo>
                  <a:lnTo>
                    <a:pt x="66" y="168"/>
                  </a:lnTo>
                  <a:lnTo>
                    <a:pt x="78" y="176"/>
                  </a:lnTo>
                  <a:lnTo>
                    <a:pt x="88" y="180"/>
                  </a:lnTo>
                  <a:lnTo>
                    <a:pt x="100" y="184"/>
                  </a:lnTo>
                  <a:lnTo>
                    <a:pt x="112" y="186"/>
                  </a:lnTo>
                  <a:lnTo>
                    <a:pt x="124" y="187"/>
                  </a:lnTo>
                  <a:lnTo>
                    <a:pt x="124" y="187"/>
                  </a:lnTo>
                  <a:lnTo>
                    <a:pt x="138" y="186"/>
                  </a:lnTo>
                  <a:lnTo>
                    <a:pt x="150" y="184"/>
                  </a:lnTo>
                  <a:lnTo>
                    <a:pt x="162" y="180"/>
                  </a:lnTo>
                  <a:lnTo>
                    <a:pt x="172" y="176"/>
                  </a:lnTo>
                  <a:lnTo>
                    <a:pt x="183" y="168"/>
                  </a:lnTo>
                  <a:lnTo>
                    <a:pt x="193" y="160"/>
                  </a:lnTo>
                  <a:lnTo>
                    <a:pt x="203" y="152"/>
                  </a:lnTo>
                  <a:lnTo>
                    <a:pt x="211" y="140"/>
                  </a:lnTo>
                  <a:lnTo>
                    <a:pt x="211" y="140"/>
                  </a:lnTo>
                  <a:lnTo>
                    <a:pt x="219" y="130"/>
                  </a:lnTo>
                  <a:lnTo>
                    <a:pt x="227" y="116"/>
                  </a:lnTo>
                  <a:lnTo>
                    <a:pt x="233" y="102"/>
                  </a:lnTo>
                  <a:lnTo>
                    <a:pt x="239" y="88"/>
                  </a:lnTo>
                  <a:lnTo>
                    <a:pt x="243" y="72"/>
                  </a:lnTo>
                  <a:lnTo>
                    <a:pt x="247" y="54"/>
                  </a:lnTo>
                  <a:lnTo>
                    <a:pt x="249" y="36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9" y="0"/>
                  </a:lnTo>
                  <a:lnTo>
                    <a:pt x="0" y="0"/>
                  </a:lnTo>
                  <a:close/>
                  <a:moveTo>
                    <a:pt x="142" y="148"/>
                  </a:moveTo>
                  <a:lnTo>
                    <a:pt x="142" y="14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38" y="146"/>
                  </a:lnTo>
                  <a:lnTo>
                    <a:pt x="136" y="142"/>
                  </a:lnTo>
                  <a:lnTo>
                    <a:pt x="136" y="142"/>
                  </a:lnTo>
                  <a:lnTo>
                    <a:pt x="138" y="138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58" y="134"/>
                  </a:lnTo>
                  <a:lnTo>
                    <a:pt x="172" y="128"/>
                  </a:lnTo>
                  <a:lnTo>
                    <a:pt x="185" y="118"/>
                  </a:lnTo>
                  <a:lnTo>
                    <a:pt x="197" y="106"/>
                  </a:lnTo>
                  <a:lnTo>
                    <a:pt x="207" y="92"/>
                  </a:lnTo>
                  <a:lnTo>
                    <a:pt x="215" y="74"/>
                  </a:lnTo>
                  <a:lnTo>
                    <a:pt x="219" y="56"/>
                  </a:lnTo>
                  <a:lnTo>
                    <a:pt x="221" y="36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3" y="30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31" y="28"/>
                  </a:lnTo>
                  <a:lnTo>
                    <a:pt x="233" y="34"/>
                  </a:lnTo>
                  <a:lnTo>
                    <a:pt x="233" y="36"/>
                  </a:lnTo>
                  <a:lnTo>
                    <a:pt x="233" y="36"/>
                  </a:lnTo>
                  <a:lnTo>
                    <a:pt x="231" y="58"/>
                  </a:lnTo>
                  <a:lnTo>
                    <a:pt x="225" y="78"/>
                  </a:lnTo>
                  <a:lnTo>
                    <a:pt x="217" y="98"/>
                  </a:lnTo>
                  <a:lnTo>
                    <a:pt x="207" y="114"/>
                  </a:lnTo>
                  <a:lnTo>
                    <a:pt x="193" y="128"/>
                  </a:lnTo>
                  <a:lnTo>
                    <a:pt x="178" y="138"/>
                  </a:lnTo>
                  <a:lnTo>
                    <a:pt x="162" y="144"/>
                  </a:lnTo>
                  <a:lnTo>
                    <a:pt x="142" y="148"/>
                  </a:lnTo>
                  <a:lnTo>
                    <a:pt x="142" y="14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403226" y="922338"/>
              <a:ext cx="177800" cy="274638"/>
            </a:xfrm>
            <a:custGeom>
              <a:avLst/>
              <a:gdLst>
                <a:gd name="T0" fmla="*/ 86 w 112"/>
                <a:gd name="T1" fmla="*/ 106 h 173"/>
                <a:gd name="T2" fmla="*/ 86 w 112"/>
                <a:gd name="T3" fmla="*/ 106 h 173"/>
                <a:gd name="T4" fmla="*/ 88 w 112"/>
                <a:gd name="T5" fmla="*/ 88 h 173"/>
                <a:gd name="T6" fmla="*/ 94 w 112"/>
                <a:gd name="T7" fmla="*/ 70 h 173"/>
                <a:gd name="T8" fmla="*/ 94 w 112"/>
                <a:gd name="T9" fmla="*/ 70 h 173"/>
                <a:gd name="T10" fmla="*/ 102 w 112"/>
                <a:gd name="T11" fmla="*/ 60 h 173"/>
                <a:gd name="T12" fmla="*/ 106 w 112"/>
                <a:gd name="T13" fmla="*/ 56 h 173"/>
                <a:gd name="T14" fmla="*/ 112 w 112"/>
                <a:gd name="T15" fmla="*/ 54 h 173"/>
                <a:gd name="T16" fmla="*/ 112 w 112"/>
                <a:gd name="T17" fmla="*/ 0 h 173"/>
                <a:gd name="T18" fmla="*/ 112 w 112"/>
                <a:gd name="T19" fmla="*/ 0 h 173"/>
                <a:gd name="T20" fmla="*/ 102 w 112"/>
                <a:gd name="T21" fmla="*/ 2 h 173"/>
                <a:gd name="T22" fmla="*/ 94 w 112"/>
                <a:gd name="T23" fmla="*/ 6 h 173"/>
                <a:gd name="T24" fmla="*/ 84 w 112"/>
                <a:gd name="T25" fmla="*/ 12 h 173"/>
                <a:gd name="T26" fmla="*/ 74 w 112"/>
                <a:gd name="T27" fmla="*/ 18 h 173"/>
                <a:gd name="T28" fmla="*/ 58 w 112"/>
                <a:gd name="T29" fmla="*/ 34 h 173"/>
                <a:gd name="T30" fmla="*/ 42 w 112"/>
                <a:gd name="T31" fmla="*/ 56 h 173"/>
                <a:gd name="T32" fmla="*/ 42 w 112"/>
                <a:gd name="T33" fmla="*/ 56 h 173"/>
                <a:gd name="T34" fmla="*/ 26 w 112"/>
                <a:gd name="T35" fmla="*/ 82 h 173"/>
                <a:gd name="T36" fmla="*/ 14 w 112"/>
                <a:gd name="T37" fmla="*/ 110 h 173"/>
                <a:gd name="T38" fmla="*/ 6 w 112"/>
                <a:gd name="T39" fmla="*/ 141 h 173"/>
                <a:gd name="T40" fmla="*/ 0 w 112"/>
                <a:gd name="T41" fmla="*/ 173 h 173"/>
                <a:gd name="T42" fmla="*/ 112 w 112"/>
                <a:gd name="T43" fmla="*/ 173 h 173"/>
                <a:gd name="T44" fmla="*/ 112 w 112"/>
                <a:gd name="T45" fmla="*/ 147 h 173"/>
                <a:gd name="T46" fmla="*/ 112 w 112"/>
                <a:gd name="T47" fmla="*/ 147 h 173"/>
                <a:gd name="T48" fmla="*/ 106 w 112"/>
                <a:gd name="T49" fmla="*/ 145 h 173"/>
                <a:gd name="T50" fmla="*/ 102 w 112"/>
                <a:gd name="T51" fmla="*/ 141 h 173"/>
                <a:gd name="T52" fmla="*/ 92 w 112"/>
                <a:gd name="T53" fmla="*/ 132 h 173"/>
                <a:gd name="T54" fmla="*/ 88 w 112"/>
                <a:gd name="T55" fmla="*/ 120 h 173"/>
                <a:gd name="T56" fmla="*/ 86 w 112"/>
                <a:gd name="T57" fmla="*/ 106 h 173"/>
                <a:gd name="T58" fmla="*/ 86 w 112"/>
                <a:gd name="T59" fmla="*/ 10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173">
                  <a:moveTo>
                    <a:pt x="86" y="106"/>
                  </a:moveTo>
                  <a:lnTo>
                    <a:pt x="86" y="106"/>
                  </a:lnTo>
                  <a:lnTo>
                    <a:pt x="88" y="88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102" y="60"/>
                  </a:lnTo>
                  <a:lnTo>
                    <a:pt x="106" y="56"/>
                  </a:lnTo>
                  <a:lnTo>
                    <a:pt x="112" y="54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2" y="2"/>
                  </a:lnTo>
                  <a:lnTo>
                    <a:pt x="94" y="6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58" y="34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26" y="82"/>
                  </a:lnTo>
                  <a:lnTo>
                    <a:pt x="14" y="110"/>
                  </a:lnTo>
                  <a:lnTo>
                    <a:pt x="6" y="141"/>
                  </a:lnTo>
                  <a:lnTo>
                    <a:pt x="0" y="173"/>
                  </a:lnTo>
                  <a:lnTo>
                    <a:pt x="112" y="173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06" y="145"/>
                  </a:lnTo>
                  <a:lnTo>
                    <a:pt x="102" y="141"/>
                  </a:lnTo>
                  <a:lnTo>
                    <a:pt x="92" y="132"/>
                  </a:lnTo>
                  <a:lnTo>
                    <a:pt x="88" y="120"/>
                  </a:lnTo>
                  <a:lnTo>
                    <a:pt x="86" y="106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96901" y="893763"/>
              <a:ext cx="12700" cy="0"/>
            </a:xfrm>
            <a:custGeom>
              <a:avLst/>
              <a:gdLst>
                <a:gd name="T0" fmla="*/ 8 w 8"/>
                <a:gd name="T1" fmla="*/ 8 w 8"/>
                <a:gd name="T2" fmla="*/ 0 w 8"/>
                <a:gd name="T3" fmla="*/ 0 w 8"/>
                <a:gd name="T4" fmla="*/ 0 w 8"/>
                <a:gd name="T5" fmla="*/ 8 w 8"/>
                <a:gd name="T6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4826" y="698500"/>
              <a:ext cx="123825" cy="192088"/>
            </a:xfrm>
            <a:custGeom>
              <a:avLst/>
              <a:gdLst>
                <a:gd name="T0" fmla="*/ 14 w 78"/>
                <a:gd name="T1" fmla="*/ 55 h 121"/>
                <a:gd name="T2" fmla="*/ 14 w 78"/>
                <a:gd name="T3" fmla="*/ 55 h 121"/>
                <a:gd name="T4" fmla="*/ 22 w 78"/>
                <a:gd name="T5" fmla="*/ 59 h 121"/>
                <a:gd name="T6" fmla="*/ 32 w 78"/>
                <a:gd name="T7" fmla="*/ 61 h 121"/>
                <a:gd name="T8" fmla="*/ 50 w 78"/>
                <a:gd name="T9" fmla="*/ 65 h 121"/>
                <a:gd name="T10" fmla="*/ 50 w 78"/>
                <a:gd name="T11" fmla="*/ 65 h 121"/>
                <a:gd name="T12" fmla="*/ 56 w 78"/>
                <a:gd name="T13" fmla="*/ 67 h 121"/>
                <a:gd name="T14" fmla="*/ 62 w 78"/>
                <a:gd name="T15" fmla="*/ 71 h 121"/>
                <a:gd name="T16" fmla="*/ 62 w 78"/>
                <a:gd name="T17" fmla="*/ 71 h 121"/>
                <a:gd name="T18" fmla="*/ 64 w 78"/>
                <a:gd name="T19" fmla="*/ 75 h 121"/>
                <a:gd name="T20" fmla="*/ 66 w 78"/>
                <a:gd name="T21" fmla="*/ 81 h 121"/>
                <a:gd name="T22" fmla="*/ 66 w 78"/>
                <a:gd name="T23" fmla="*/ 81 h 121"/>
                <a:gd name="T24" fmla="*/ 64 w 78"/>
                <a:gd name="T25" fmla="*/ 85 h 121"/>
                <a:gd name="T26" fmla="*/ 62 w 78"/>
                <a:gd name="T27" fmla="*/ 93 h 121"/>
                <a:gd name="T28" fmla="*/ 52 w 78"/>
                <a:gd name="T29" fmla="*/ 113 h 121"/>
                <a:gd name="T30" fmla="*/ 52 w 78"/>
                <a:gd name="T31" fmla="*/ 113 h 121"/>
                <a:gd name="T32" fmla="*/ 52 w 78"/>
                <a:gd name="T33" fmla="*/ 117 h 121"/>
                <a:gd name="T34" fmla="*/ 54 w 78"/>
                <a:gd name="T35" fmla="*/ 121 h 121"/>
                <a:gd name="T36" fmla="*/ 58 w 78"/>
                <a:gd name="T37" fmla="*/ 121 h 121"/>
                <a:gd name="T38" fmla="*/ 62 w 78"/>
                <a:gd name="T39" fmla="*/ 119 h 121"/>
                <a:gd name="T40" fmla="*/ 62 w 78"/>
                <a:gd name="T41" fmla="*/ 119 h 121"/>
                <a:gd name="T42" fmla="*/ 74 w 78"/>
                <a:gd name="T43" fmla="*/ 97 h 121"/>
                <a:gd name="T44" fmla="*/ 76 w 78"/>
                <a:gd name="T45" fmla="*/ 89 h 121"/>
                <a:gd name="T46" fmla="*/ 78 w 78"/>
                <a:gd name="T47" fmla="*/ 81 h 121"/>
                <a:gd name="T48" fmla="*/ 78 w 78"/>
                <a:gd name="T49" fmla="*/ 81 h 121"/>
                <a:gd name="T50" fmla="*/ 76 w 78"/>
                <a:gd name="T51" fmla="*/ 73 h 121"/>
                <a:gd name="T52" fmla="*/ 74 w 78"/>
                <a:gd name="T53" fmla="*/ 67 h 121"/>
                <a:gd name="T54" fmla="*/ 70 w 78"/>
                <a:gd name="T55" fmla="*/ 61 h 121"/>
                <a:gd name="T56" fmla="*/ 64 w 78"/>
                <a:gd name="T57" fmla="*/ 59 h 121"/>
                <a:gd name="T58" fmla="*/ 64 w 78"/>
                <a:gd name="T59" fmla="*/ 59 h 121"/>
                <a:gd name="T60" fmla="*/ 56 w 78"/>
                <a:gd name="T61" fmla="*/ 55 h 121"/>
                <a:gd name="T62" fmla="*/ 46 w 78"/>
                <a:gd name="T63" fmla="*/ 51 h 121"/>
                <a:gd name="T64" fmla="*/ 28 w 78"/>
                <a:gd name="T65" fmla="*/ 47 h 121"/>
                <a:gd name="T66" fmla="*/ 28 w 78"/>
                <a:gd name="T67" fmla="*/ 47 h 121"/>
                <a:gd name="T68" fmla="*/ 22 w 78"/>
                <a:gd name="T69" fmla="*/ 45 h 121"/>
                <a:gd name="T70" fmla="*/ 16 w 78"/>
                <a:gd name="T71" fmla="*/ 43 h 121"/>
                <a:gd name="T72" fmla="*/ 16 w 78"/>
                <a:gd name="T73" fmla="*/ 43 h 121"/>
                <a:gd name="T74" fmla="*/ 14 w 78"/>
                <a:gd name="T75" fmla="*/ 40 h 121"/>
                <a:gd name="T76" fmla="*/ 12 w 78"/>
                <a:gd name="T77" fmla="*/ 34 h 121"/>
                <a:gd name="T78" fmla="*/ 12 w 78"/>
                <a:gd name="T79" fmla="*/ 34 h 121"/>
                <a:gd name="T80" fmla="*/ 14 w 78"/>
                <a:gd name="T81" fmla="*/ 24 h 121"/>
                <a:gd name="T82" fmla="*/ 22 w 78"/>
                <a:gd name="T83" fmla="*/ 10 h 121"/>
                <a:gd name="T84" fmla="*/ 22 w 78"/>
                <a:gd name="T85" fmla="*/ 10 h 121"/>
                <a:gd name="T86" fmla="*/ 24 w 78"/>
                <a:gd name="T87" fmla="*/ 4 h 121"/>
                <a:gd name="T88" fmla="*/ 20 w 78"/>
                <a:gd name="T89" fmla="*/ 2 h 121"/>
                <a:gd name="T90" fmla="*/ 20 w 78"/>
                <a:gd name="T91" fmla="*/ 2 h 121"/>
                <a:gd name="T92" fmla="*/ 16 w 78"/>
                <a:gd name="T93" fmla="*/ 0 h 121"/>
                <a:gd name="T94" fmla="*/ 12 w 78"/>
                <a:gd name="T95" fmla="*/ 4 h 121"/>
                <a:gd name="T96" fmla="*/ 12 w 78"/>
                <a:gd name="T97" fmla="*/ 4 h 121"/>
                <a:gd name="T98" fmla="*/ 4 w 78"/>
                <a:gd name="T99" fmla="*/ 20 h 121"/>
                <a:gd name="T100" fmla="*/ 2 w 78"/>
                <a:gd name="T101" fmla="*/ 28 h 121"/>
                <a:gd name="T102" fmla="*/ 0 w 78"/>
                <a:gd name="T103" fmla="*/ 34 h 121"/>
                <a:gd name="T104" fmla="*/ 0 w 78"/>
                <a:gd name="T105" fmla="*/ 34 h 121"/>
                <a:gd name="T106" fmla="*/ 2 w 78"/>
                <a:gd name="T107" fmla="*/ 42 h 121"/>
                <a:gd name="T108" fmla="*/ 4 w 78"/>
                <a:gd name="T109" fmla="*/ 47 h 121"/>
                <a:gd name="T110" fmla="*/ 8 w 78"/>
                <a:gd name="T111" fmla="*/ 51 h 121"/>
                <a:gd name="T112" fmla="*/ 14 w 78"/>
                <a:gd name="T113" fmla="*/ 55 h 121"/>
                <a:gd name="T114" fmla="*/ 14 w 78"/>
                <a:gd name="T115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1">
                  <a:moveTo>
                    <a:pt x="14" y="55"/>
                  </a:moveTo>
                  <a:lnTo>
                    <a:pt x="14" y="55"/>
                  </a:lnTo>
                  <a:lnTo>
                    <a:pt x="22" y="59"/>
                  </a:lnTo>
                  <a:lnTo>
                    <a:pt x="32" y="61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6" y="67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4" y="75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4" y="85"/>
                  </a:lnTo>
                  <a:lnTo>
                    <a:pt x="62" y="9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8" y="121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74" y="97"/>
                  </a:lnTo>
                  <a:lnTo>
                    <a:pt x="76" y="89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6" y="73"/>
                  </a:lnTo>
                  <a:lnTo>
                    <a:pt x="74" y="67"/>
                  </a:lnTo>
                  <a:lnTo>
                    <a:pt x="70" y="61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56" y="55"/>
                  </a:lnTo>
                  <a:lnTo>
                    <a:pt x="46" y="51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2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4" y="4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2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4" y="55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3" name="直接箭头连接符 2"/>
          <p:cNvCxnSpPr/>
          <p:nvPr/>
        </p:nvCxnSpPr>
        <p:spPr>
          <a:xfrm>
            <a:off x="4795572" y="3851561"/>
            <a:ext cx="1255365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47" y="2727549"/>
            <a:ext cx="1338190" cy="1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8" y="4562077"/>
            <a:ext cx="1925783" cy="16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9659" y="1435832"/>
            <a:ext cx="9226286" cy="2831367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好的开始是成功的一半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计划很重要，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行动更重要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计划随势而变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184401" y="872067"/>
            <a:ext cx="5648960" cy="217428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838200" y="1027906"/>
            <a:ext cx="2126140" cy="197583"/>
            <a:chOff x="2034381" y="2848768"/>
            <a:chExt cx="8123237" cy="1160462"/>
          </a:xfrm>
          <a:solidFill>
            <a:srgbClr val="FFC000"/>
          </a:solidFill>
        </p:grpSpPr>
        <p:sp>
          <p:nvSpPr>
            <p:cNvPr id="102" name="任意多边形 101"/>
            <p:cNvSpPr/>
            <p:nvPr/>
          </p:nvSpPr>
          <p:spPr>
            <a:xfrm>
              <a:off x="203438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464542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  <p:sp>
          <p:nvSpPr>
            <p:cNvPr id="104" name="任意多边形 103"/>
            <p:cNvSpPr/>
            <p:nvPr/>
          </p:nvSpPr>
          <p:spPr>
            <a:xfrm>
              <a:off x="7256462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867803" y="1027906"/>
            <a:ext cx="2126140" cy="197583"/>
            <a:chOff x="2034381" y="2848768"/>
            <a:chExt cx="8123237" cy="1160462"/>
          </a:xfrm>
          <a:solidFill>
            <a:srgbClr val="FFC000"/>
          </a:solidFill>
        </p:grpSpPr>
        <p:sp>
          <p:nvSpPr>
            <p:cNvPr id="106" name="任意多边形 105"/>
            <p:cNvSpPr/>
            <p:nvPr/>
          </p:nvSpPr>
          <p:spPr>
            <a:xfrm>
              <a:off x="203438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464542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7256462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</p:grpSp>
      <p:grpSp>
        <p:nvGrpSpPr>
          <p:cNvPr id="138" name="组合 137"/>
          <p:cNvGrpSpPr/>
          <p:nvPr/>
        </p:nvGrpSpPr>
        <p:grpSpPr>
          <a:xfrm rot="10800000">
            <a:off x="254902" y="6176963"/>
            <a:ext cx="2924766" cy="540884"/>
            <a:chOff x="4310743" y="1625600"/>
            <a:chExt cx="1098780" cy="203200"/>
          </a:xfrm>
          <a:noFill/>
        </p:grpSpPr>
        <p:sp>
          <p:nvSpPr>
            <p:cNvPr id="139" name="椭圆 138"/>
            <p:cNvSpPr/>
            <p:nvPr/>
          </p:nvSpPr>
          <p:spPr>
            <a:xfrm>
              <a:off x="4310743" y="1625600"/>
              <a:ext cx="203200" cy="203200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4627846" y="1644537"/>
              <a:ext cx="165326" cy="165326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5355037" y="1699957"/>
              <a:ext cx="54486" cy="54486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907075" y="1662523"/>
              <a:ext cx="129354" cy="129354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5150332" y="1681799"/>
              <a:ext cx="90802" cy="90802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8977992" y="89466"/>
            <a:ext cx="2981182" cy="551317"/>
            <a:chOff x="4310743" y="1625600"/>
            <a:chExt cx="1098780" cy="203200"/>
          </a:xfrm>
          <a:noFill/>
        </p:grpSpPr>
        <p:sp>
          <p:nvSpPr>
            <p:cNvPr id="145" name="椭圆 144"/>
            <p:cNvSpPr/>
            <p:nvPr/>
          </p:nvSpPr>
          <p:spPr>
            <a:xfrm>
              <a:off x="4310743" y="1625600"/>
              <a:ext cx="203200" cy="203200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4627846" y="1644537"/>
              <a:ext cx="165326" cy="165326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5355037" y="1699957"/>
              <a:ext cx="54486" cy="54486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4907075" y="1662523"/>
              <a:ext cx="129354" cy="129354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5150332" y="1681799"/>
              <a:ext cx="90802" cy="9080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49615" y="43903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</a:rPr>
              <a:t>结束语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zh-CN" altLang="en-US" sz="1800" dirty="0">
              <a:solidFill>
                <a:schemeClr val="bg1"/>
              </a:solidFill>
            </a:endParaRPr>
          </a:p>
          <a:p>
            <a:pPr lvl="1"/>
            <a:endParaRPr lang="zh-CN" altLang="en-US" dirty="0">
              <a:solidFill>
                <a:schemeClr val="bg1"/>
              </a:solidFill>
            </a:endParaRPr>
          </a:p>
          <a:p>
            <a:pPr lvl="1"/>
            <a:endParaRPr lang="zh-CN" altLang="en-US" dirty="0">
              <a:solidFill>
                <a:schemeClr val="bg1"/>
              </a:solidFill>
            </a:endParaRPr>
          </a:p>
          <a:p>
            <a:pPr lvl="0"/>
            <a:endParaRPr lang="zh-CN" altLang="en-US" dirty="0">
              <a:solidFill>
                <a:schemeClr val="bg1"/>
              </a:solidFill>
            </a:endParaRPr>
          </a:p>
          <a:p>
            <a:pPr lvl="1"/>
            <a:endParaRPr lang="zh-CN" altLang="en-US" dirty="0">
              <a:solidFill>
                <a:schemeClr val="bg1"/>
              </a:solidFill>
            </a:endParaRPr>
          </a:p>
          <a:p>
            <a:pPr lvl="1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56" y="4318000"/>
            <a:ext cx="18589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49" y="4402304"/>
            <a:ext cx="1592561" cy="159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6" y="4957002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19" y="4842301"/>
            <a:ext cx="862817" cy="86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23" y="4930774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10" y="491251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rot="10800000">
            <a:off x="9650677" y="0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>
            <a:off x="0" y="4276650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7" name="直角三角形 6"/>
          <p:cNvSpPr/>
          <p:nvPr/>
        </p:nvSpPr>
        <p:spPr>
          <a:xfrm rot="5400000">
            <a:off x="20015" y="-20012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8" name="直角三角形 7"/>
          <p:cNvSpPr/>
          <p:nvPr/>
        </p:nvSpPr>
        <p:spPr>
          <a:xfrm rot="16200000">
            <a:off x="9630664" y="4296663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6" name="椭圆 15"/>
          <p:cNvSpPr/>
          <p:nvPr/>
        </p:nvSpPr>
        <p:spPr>
          <a:xfrm>
            <a:off x="4291570" y="1553564"/>
            <a:ext cx="3206117" cy="3206117"/>
          </a:xfrm>
          <a:prstGeom prst="ellipse">
            <a:avLst/>
          </a:prstGeom>
          <a:solidFill>
            <a:srgbClr val="FFC000"/>
          </a:solidFill>
          <a:ln w="571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177800" dist="1143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661981" y="2433347"/>
            <a:ext cx="2465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85387" y="662173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65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规划人</a:t>
            </a:r>
            <a:r>
              <a:rPr lang="en-US" altLang="zh-CN" sz="54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endParaRPr lang="zh-CN" altLang="en-US" sz="54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姓名</a:t>
            </a:r>
            <a:r>
              <a:rPr lang="en-US" altLang="zh-CN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zh-CN" altLang="en-US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谢文瑛</a:t>
            </a:r>
            <a:endParaRPr lang="en-US" altLang="zh-CN" sz="4000" dirty="0" smtClean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>
              <a:buNone/>
            </a:pPr>
            <a:endParaRPr lang="en-US" altLang="zh-CN" sz="4000" dirty="0" smtClean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专业及</a:t>
            </a:r>
            <a:r>
              <a:rPr lang="zh-CN" altLang="en-US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班级</a:t>
            </a:r>
            <a:r>
              <a:rPr lang="en-US" altLang="zh-CN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zh-CN" altLang="en-US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电子商务</a:t>
            </a:r>
            <a:r>
              <a:rPr lang="en-US" altLang="zh-CN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1601</a:t>
            </a:r>
          </a:p>
          <a:p>
            <a:pPr marL="0" indent="0">
              <a:buNone/>
            </a:pPr>
            <a:endParaRPr lang="en-US" altLang="zh-CN" sz="4000" dirty="0" smtClean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规划宣言</a:t>
            </a:r>
            <a:r>
              <a:rPr lang="en-US" altLang="zh-CN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zh-CN" altLang="en-US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目标规划</a:t>
            </a:r>
            <a:r>
              <a:rPr lang="en-US" altLang="zh-CN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+</a:t>
            </a:r>
            <a:r>
              <a:rPr lang="zh-CN" altLang="en-US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努力付出</a:t>
            </a:r>
            <a:r>
              <a:rPr lang="en-US" altLang="zh-CN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=</a:t>
            </a:r>
            <a:r>
              <a:rPr lang="zh-CN" altLang="en-US" sz="4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成功未来</a:t>
            </a:r>
            <a:endParaRPr lang="zh-CN" altLang="en-US" sz="40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94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19" y="1012729"/>
            <a:ext cx="1912743" cy="95363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92" y="2331257"/>
            <a:ext cx="1894969" cy="9494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20" y="3953854"/>
            <a:ext cx="1832010" cy="89763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20" y="5284796"/>
            <a:ext cx="1841956" cy="84213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85855" y="1469135"/>
            <a:ext cx="1015663" cy="2807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  录</a:t>
            </a:r>
            <a:endParaRPr lang="zh-CN" altLang="en-US" sz="5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直角三角形 40"/>
          <p:cNvSpPr/>
          <p:nvPr/>
        </p:nvSpPr>
        <p:spPr>
          <a:xfrm>
            <a:off x="0" y="4276650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42" name="直角三角形 41"/>
          <p:cNvSpPr/>
          <p:nvPr/>
        </p:nvSpPr>
        <p:spPr>
          <a:xfrm rot="10800000">
            <a:off x="9650677" y="0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48" name="组合 47"/>
          <p:cNvGrpSpPr/>
          <p:nvPr/>
        </p:nvGrpSpPr>
        <p:grpSpPr>
          <a:xfrm>
            <a:off x="342958" y="5868706"/>
            <a:ext cx="887911" cy="671887"/>
            <a:chOff x="504826" y="3792538"/>
            <a:chExt cx="1657350" cy="1254125"/>
          </a:xfrm>
          <a:solidFill>
            <a:schemeClr val="bg1"/>
          </a:solidFill>
        </p:grpSpPr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942976" y="3843338"/>
              <a:ext cx="393700" cy="1203325"/>
            </a:xfrm>
            <a:custGeom>
              <a:avLst/>
              <a:gdLst>
                <a:gd name="T0" fmla="*/ 209 w 248"/>
                <a:gd name="T1" fmla="*/ 0 h 758"/>
                <a:gd name="T2" fmla="*/ 36 w 248"/>
                <a:gd name="T3" fmla="*/ 0 h 758"/>
                <a:gd name="T4" fmla="*/ 36 w 248"/>
                <a:gd name="T5" fmla="*/ 0 h 758"/>
                <a:gd name="T6" fmla="*/ 22 w 248"/>
                <a:gd name="T7" fmla="*/ 0 h 758"/>
                <a:gd name="T8" fmla="*/ 10 w 248"/>
                <a:gd name="T9" fmla="*/ 4 h 758"/>
                <a:gd name="T10" fmla="*/ 2 w 248"/>
                <a:gd name="T11" fmla="*/ 6 h 758"/>
                <a:gd name="T12" fmla="*/ 0 w 248"/>
                <a:gd name="T13" fmla="*/ 8 h 758"/>
                <a:gd name="T14" fmla="*/ 0 w 248"/>
                <a:gd name="T15" fmla="*/ 10 h 758"/>
                <a:gd name="T16" fmla="*/ 0 w 248"/>
                <a:gd name="T17" fmla="*/ 748 h 758"/>
                <a:gd name="T18" fmla="*/ 0 w 248"/>
                <a:gd name="T19" fmla="*/ 748 h 758"/>
                <a:gd name="T20" fmla="*/ 0 w 248"/>
                <a:gd name="T21" fmla="*/ 750 h 758"/>
                <a:gd name="T22" fmla="*/ 2 w 248"/>
                <a:gd name="T23" fmla="*/ 752 h 758"/>
                <a:gd name="T24" fmla="*/ 10 w 248"/>
                <a:gd name="T25" fmla="*/ 756 h 758"/>
                <a:gd name="T26" fmla="*/ 22 w 248"/>
                <a:gd name="T27" fmla="*/ 758 h 758"/>
                <a:gd name="T28" fmla="*/ 36 w 248"/>
                <a:gd name="T29" fmla="*/ 758 h 758"/>
                <a:gd name="T30" fmla="*/ 209 w 248"/>
                <a:gd name="T31" fmla="*/ 758 h 758"/>
                <a:gd name="T32" fmla="*/ 209 w 248"/>
                <a:gd name="T33" fmla="*/ 758 h 758"/>
                <a:gd name="T34" fmla="*/ 224 w 248"/>
                <a:gd name="T35" fmla="*/ 758 h 758"/>
                <a:gd name="T36" fmla="*/ 236 w 248"/>
                <a:gd name="T37" fmla="*/ 756 h 758"/>
                <a:gd name="T38" fmla="*/ 244 w 248"/>
                <a:gd name="T39" fmla="*/ 752 h 758"/>
                <a:gd name="T40" fmla="*/ 246 w 248"/>
                <a:gd name="T41" fmla="*/ 750 h 758"/>
                <a:gd name="T42" fmla="*/ 248 w 248"/>
                <a:gd name="T43" fmla="*/ 748 h 758"/>
                <a:gd name="T44" fmla="*/ 248 w 248"/>
                <a:gd name="T45" fmla="*/ 10 h 758"/>
                <a:gd name="T46" fmla="*/ 248 w 248"/>
                <a:gd name="T47" fmla="*/ 10 h 758"/>
                <a:gd name="T48" fmla="*/ 246 w 248"/>
                <a:gd name="T49" fmla="*/ 8 h 758"/>
                <a:gd name="T50" fmla="*/ 244 w 248"/>
                <a:gd name="T51" fmla="*/ 6 h 758"/>
                <a:gd name="T52" fmla="*/ 236 w 248"/>
                <a:gd name="T53" fmla="*/ 4 h 758"/>
                <a:gd name="T54" fmla="*/ 224 w 248"/>
                <a:gd name="T55" fmla="*/ 0 h 758"/>
                <a:gd name="T56" fmla="*/ 209 w 248"/>
                <a:gd name="T57" fmla="*/ 0 h 758"/>
                <a:gd name="T58" fmla="*/ 209 w 248"/>
                <a:gd name="T59" fmla="*/ 0 h 758"/>
                <a:gd name="T60" fmla="*/ 224 w 248"/>
                <a:gd name="T61" fmla="*/ 669 h 758"/>
                <a:gd name="T62" fmla="*/ 222 w 248"/>
                <a:gd name="T63" fmla="*/ 673 h 758"/>
                <a:gd name="T64" fmla="*/ 36 w 248"/>
                <a:gd name="T65" fmla="*/ 673 h 758"/>
                <a:gd name="T66" fmla="*/ 32 w 248"/>
                <a:gd name="T67" fmla="*/ 669 h 758"/>
                <a:gd name="T68" fmla="*/ 32 w 248"/>
                <a:gd name="T69" fmla="*/ 647 h 758"/>
                <a:gd name="T70" fmla="*/ 36 w 248"/>
                <a:gd name="T71" fmla="*/ 643 h 758"/>
                <a:gd name="T72" fmla="*/ 222 w 248"/>
                <a:gd name="T73" fmla="*/ 643 h 758"/>
                <a:gd name="T74" fmla="*/ 224 w 248"/>
                <a:gd name="T75" fmla="*/ 647 h 758"/>
                <a:gd name="T76" fmla="*/ 224 w 248"/>
                <a:gd name="T77" fmla="*/ 669 h 758"/>
                <a:gd name="T78" fmla="*/ 224 w 248"/>
                <a:gd name="T79" fmla="*/ 218 h 758"/>
                <a:gd name="T80" fmla="*/ 222 w 248"/>
                <a:gd name="T81" fmla="*/ 224 h 758"/>
                <a:gd name="T82" fmla="*/ 36 w 248"/>
                <a:gd name="T83" fmla="*/ 224 h 758"/>
                <a:gd name="T84" fmla="*/ 32 w 248"/>
                <a:gd name="T85" fmla="*/ 218 h 758"/>
                <a:gd name="T86" fmla="*/ 32 w 248"/>
                <a:gd name="T87" fmla="*/ 198 h 758"/>
                <a:gd name="T88" fmla="*/ 36 w 248"/>
                <a:gd name="T89" fmla="*/ 194 h 758"/>
                <a:gd name="T90" fmla="*/ 222 w 248"/>
                <a:gd name="T91" fmla="*/ 194 h 758"/>
                <a:gd name="T92" fmla="*/ 224 w 248"/>
                <a:gd name="T93" fmla="*/ 198 h 758"/>
                <a:gd name="T94" fmla="*/ 224 w 248"/>
                <a:gd name="T95" fmla="*/ 218 h 758"/>
                <a:gd name="T96" fmla="*/ 224 w 248"/>
                <a:gd name="T97" fmla="*/ 129 h 758"/>
                <a:gd name="T98" fmla="*/ 222 w 248"/>
                <a:gd name="T99" fmla="*/ 133 h 758"/>
                <a:gd name="T100" fmla="*/ 36 w 248"/>
                <a:gd name="T101" fmla="*/ 133 h 758"/>
                <a:gd name="T102" fmla="*/ 32 w 248"/>
                <a:gd name="T103" fmla="*/ 129 h 758"/>
                <a:gd name="T104" fmla="*/ 32 w 248"/>
                <a:gd name="T105" fmla="*/ 109 h 758"/>
                <a:gd name="T106" fmla="*/ 36 w 248"/>
                <a:gd name="T107" fmla="*/ 103 h 758"/>
                <a:gd name="T108" fmla="*/ 222 w 248"/>
                <a:gd name="T109" fmla="*/ 103 h 758"/>
                <a:gd name="T110" fmla="*/ 224 w 248"/>
                <a:gd name="T111" fmla="*/ 109 h 758"/>
                <a:gd name="T112" fmla="*/ 224 w 248"/>
                <a:gd name="T113" fmla="*/ 12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758">
                  <a:moveTo>
                    <a:pt x="209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10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748"/>
                  </a:lnTo>
                  <a:lnTo>
                    <a:pt x="0" y="748"/>
                  </a:lnTo>
                  <a:lnTo>
                    <a:pt x="0" y="750"/>
                  </a:lnTo>
                  <a:lnTo>
                    <a:pt x="2" y="752"/>
                  </a:lnTo>
                  <a:lnTo>
                    <a:pt x="10" y="756"/>
                  </a:lnTo>
                  <a:lnTo>
                    <a:pt x="22" y="758"/>
                  </a:lnTo>
                  <a:lnTo>
                    <a:pt x="36" y="758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24" y="758"/>
                  </a:lnTo>
                  <a:lnTo>
                    <a:pt x="236" y="756"/>
                  </a:lnTo>
                  <a:lnTo>
                    <a:pt x="244" y="752"/>
                  </a:lnTo>
                  <a:lnTo>
                    <a:pt x="246" y="750"/>
                  </a:lnTo>
                  <a:lnTo>
                    <a:pt x="248" y="748"/>
                  </a:lnTo>
                  <a:lnTo>
                    <a:pt x="248" y="10"/>
                  </a:lnTo>
                  <a:lnTo>
                    <a:pt x="248" y="10"/>
                  </a:lnTo>
                  <a:lnTo>
                    <a:pt x="246" y="8"/>
                  </a:lnTo>
                  <a:lnTo>
                    <a:pt x="244" y="6"/>
                  </a:lnTo>
                  <a:lnTo>
                    <a:pt x="236" y="4"/>
                  </a:lnTo>
                  <a:lnTo>
                    <a:pt x="224" y="0"/>
                  </a:lnTo>
                  <a:lnTo>
                    <a:pt x="209" y="0"/>
                  </a:lnTo>
                  <a:lnTo>
                    <a:pt x="209" y="0"/>
                  </a:lnTo>
                  <a:close/>
                  <a:moveTo>
                    <a:pt x="224" y="669"/>
                  </a:moveTo>
                  <a:lnTo>
                    <a:pt x="222" y="673"/>
                  </a:lnTo>
                  <a:lnTo>
                    <a:pt x="36" y="673"/>
                  </a:lnTo>
                  <a:lnTo>
                    <a:pt x="32" y="669"/>
                  </a:lnTo>
                  <a:lnTo>
                    <a:pt x="32" y="647"/>
                  </a:lnTo>
                  <a:lnTo>
                    <a:pt x="36" y="643"/>
                  </a:lnTo>
                  <a:lnTo>
                    <a:pt x="222" y="643"/>
                  </a:lnTo>
                  <a:lnTo>
                    <a:pt x="224" y="647"/>
                  </a:lnTo>
                  <a:lnTo>
                    <a:pt x="224" y="669"/>
                  </a:lnTo>
                  <a:close/>
                  <a:moveTo>
                    <a:pt x="224" y="218"/>
                  </a:moveTo>
                  <a:lnTo>
                    <a:pt x="222" y="224"/>
                  </a:lnTo>
                  <a:lnTo>
                    <a:pt x="36" y="224"/>
                  </a:lnTo>
                  <a:lnTo>
                    <a:pt x="32" y="218"/>
                  </a:lnTo>
                  <a:lnTo>
                    <a:pt x="32" y="198"/>
                  </a:lnTo>
                  <a:lnTo>
                    <a:pt x="36" y="194"/>
                  </a:lnTo>
                  <a:lnTo>
                    <a:pt x="222" y="194"/>
                  </a:lnTo>
                  <a:lnTo>
                    <a:pt x="224" y="198"/>
                  </a:lnTo>
                  <a:lnTo>
                    <a:pt x="224" y="218"/>
                  </a:lnTo>
                  <a:close/>
                  <a:moveTo>
                    <a:pt x="224" y="129"/>
                  </a:moveTo>
                  <a:lnTo>
                    <a:pt x="222" y="133"/>
                  </a:lnTo>
                  <a:lnTo>
                    <a:pt x="36" y="133"/>
                  </a:lnTo>
                  <a:lnTo>
                    <a:pt x="32" y="129"/>
                  </a:lnTo>
                  <a:lnTo>
                    <a:pt x="32" y="109"/>
                  </a:lnTo>
                  <a:lnTo>
                    <a:pt x="36" y="103"/>
                  </a:lnTo>
                  <a:lnTo>
                    <a:pt x="222" y="103"/>
                  </a:lnTo>
                  <a:lnTo>
                    <a:pt x="224" y="109"/>
                  </a:lnTo>
                  <a:lnTo>
                    <a:pt x="224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504826" y="3843338"/>
              <a:ext cx="393700" cy="1203325"/>
            </a:xfrm>
            <a:custGeom>
              <a:avLst/>
              <a:gdLst>
                <a:gd name="T0" fmla="*/ 211 w 248"/>
                <a:gd name="T1" fmla="*/ 0 h 758"/>
                <a:gd name="T2" fmla="*/ 38 w 248"/>
                <a:gd name="T3" fmla="*/ 0 h 758"/>
                <a:gd name="T4" fmla="*/ 38 w 248"/>
                <a:gd name="T5" fmla="*/ 0 h 758"/>
                <a:gd name="T6" fmla="*/ 24 w 248"/>
                <a:gd name="T7" fmla="*/ 0 h 758"/>
                <a:gd name="T8" fmla="*/ 12 w 248"/>
                <a:gd name="T9" fmla="*/ 4 h 758"/>
                <a:gd name="T10" fmla="*/ 4 w 248"/>
                <a:gd name="T11" fmla="*/ 6 h 758"/>
                <a:gd name="T12" fmla="*/ 2 w 248"/>
                <a:gd name="T13" fmla="*/ 8 h 758"/>
                <a:gd name="T14" fmla="*/ 0 w 248"/>
                <a:gd name="T15" fmla="*/ 10 h 758"/>
                <a:gd name="T16" fmla="*/ 0 w 248"/>
                <a:gd name="T17" fmla="*/ 748 h 758"/>
                <a:gd name="T18" fmla="*/ 0 w 248"/>
                <a:gd name="T19" fmla="*/ 748 h 758"/>
                <a:gd name="T20" fmla="*/ 2 w 248"/>
                <a:gd name="T21" fmla="*/ 750 h 758"/>
                <a:gd name="T22" fmla="*/ 4 w 248"/>
                <a:gd name="T23" fmla="*/ 752 h 758"/>
                <a:gd name="T24" fmla="*/ 12 w 248"/>
                <a:gd name="T25" fmla="*/ 756 h 758"/>
                <a:gd name="T26" fmla="*/ 24 w 248"/>
                <a:gd name="T27" fmla="*/ 758 h 758"/>
                <a:gd name="T28" fmla="*/ 38 w 248"/>
                <a:gd name="T29" fmla="*/ 758 h 758"/>
                <a:gd name="T30" fmla="*/ 211 w 248"/>
                <a:gd name="T31" fmla="*/ 758 h 758"/>
                <a:gd name="T32" fmla="*/ 211 w 248"/>
                <a:gd name="T33" fmla="*/ 758 h 758"/>
                <a:gd name="T34" fmla="*/ 226 w 248"/>
                <a:gd name="T35" fmla="*/ 758 h 758"/>
                <a:gd name="T36" fmla="*/ 238 w 248"/>
                <a:gd name="T37" fmla="*/ 756 h 758"/>
                <a:gd name="T38" fmla="*/ 246 w 248"/>
                <a:gd name="T39" fmla="*/ 752 h 758"/>
                <a:gd name="T40" fmla="*/ 248 w 248"/>
                <a:gd name="T41" fmla="*/ 750 h 758"/>
                <a:gd name="T42" fmla="*/ 248 w 248"/>
                <a:gd name="T43" fmla="*/ 748 h 758"/>
                <a:gd name="T44" fmla="*/ 248 w 248"/>
                <a:gd name="T45" fmla="*/ 10 h 758"/>
                <a:gd name="T46" fmla="*/ 248 w 248"/>
                <a:gd name="T47" fmla="*/ 10 h 758"/>
                <a:gd name="T48" fmla="*/ 248 w 248"/>
                <a:gd name="T49" fmla="*/ 8 h 758"/>
                <a:gd name="T50" fmla="*/ 246 w 248"/>
                <a:gd name="T51" fmla="*/ 6 h 758"/>
                <a:gd name="T52" fmla="*/ 238 w 248"/>
                <a:gd name="T53" fmla="*/ 4 h 758"/>
                <a:gd name="T54" fmla="*/ 226 w 248"/>
                <a:gd name="T55" fmla="*/ 0 h 758"/>
                <a:gd name="T56" fmla="*/ 211 w 248"/>
                <a:gd name="T57" fmla="*/ 0 h 758"/>
                <a:gd name="T58" fmla="*/ 211 w 248"/>
                <a:gd name="T59" fmla="*/ 0 h 758"/>
                <a:gd name="T60" fmla="*/ 224 w 248"/>
                <a:gd name="T61" fmla="*/ 669 h 758"/>
                <a:gd name="T62" fmla="*/ 222 w 248"/>
                <a:gd name="T63" fmla="*/ 673 h 758"/>
                <a:gd name="T64" fmla="*/ 36 w 248"/>
                <a:gd name="T65" fmla="*/ 673 h 758"/>
                <a:gd name="T66" fmla="*/ 34 w 248"/>
                <a:gd name="T67" fmla="*/ 669 h 758"/>
                <a:gd name="T68" fmla="*/ 34 w 248"/>
                <a:gd name="T69" fmla="*/ 647 h 758"/>
                <a:gd name="T70" fmla="*/ 36 w 248"/>
                <a:gd name="T71" fmla="*/ 643 h 758"/>
                <a:gd name="T72" fmla="*/ 222 w 248"/>
                <a:gd name="T73" fmla="*/ 643 h 758"/>
                <a:gd name="T74" fmla="*/ 224 w 248"/>
                <a:gd name="T75" fmla="*/ 647 h 758"/>
                <a:gd name="T76" fmla="*/ 224 w 248"/>
                <a:gd name="T77" fmla="*/ 669 h 758"/>
                <a:gd name="T78" fmla="*/ 224 w 248"/>
                <a:gd name="T79" fmla="*/ 218 h 758"/>
                <a:gd name="T80" fmla="*/ 222 w 248"/>
                <a:gd name="T81" fmla="*/ 224 h 758"/>
                <a:gd name="T82" fmla="*/ 36 w 248"/>
                <a:gd name="T83" fmla="*/ 224 h 758"/>
                <a:gd name="T84" fmla="*/ 34 w 248"/>
                <a:gd name="T85" fmla="*/ 218 h 758"/>
                <a:gd name="T86" fmla="*/ 34 w 248"/>
                <a:gd name="T87" fmla="*/ 198 h 758"/>
                <a:gd name="T88" fmla="*/ 36 w 248"/>
                <a:gd name="T89" fmla="*/ 194 h 758"/>
                <a:gd name="T90" fmla="*/ 222 w 248"/>
                <a:gd name="T91" fmla="*/ 194 h 758"/>
                <a:gd name="T92" fmla="*/ 224 w 248"/>
                <a:gd name="T93" fmla="*/ 198 h 758"/>
                <a:gd name="T94" fmla="*/ 224 w 248"/>
                <a:gd name="T95" fmla="*/ 218 h 758"/>
                <a:gd name="T96" fmla="*/ 224 w 248"/>
                <a:gd name="T97" fmla="*/ 129 h 758"/>
                <a:gd name="T98" fmla="*/ 222 w 248"/>
                <a:gd name="T99" fmla="*/ 133 h 758"/>
                <a:gd name="T100" fmla="*/ 36 w 248"/>
                <a:gd name="T101" fmla="*/ 133 h 758"/>
                <a:gd name="T102" fmla="*/ 34 w 248"/>
                <a:gd name="T103" fmla="*/ 129 h 758"/>
                <a:gd name="T104" fmla="*/ 34 w 248"/>
                <a:gd name="T105" fmla="*/ 109 h 758"/>
                <a:gd name="T106" fmla="*/ 36 w 248"/>
                <a:gd name="T107" fmla="*/ 103 h 758"/>
                <a:gd name="T108" fmla="*/ 222 w 248"/>
                <a:gd name="T109" fmla="*/ 103 h 758"/>
                <a:gd name="T110" fmla="*/ 224 w 248"/>
                <a:gd name="T111" fmla="*/ 109 h 758"/>
                <a:gd name="T112" fmla="*/ 224 w 248"/>
                <a:gd name="T113" fmla="*/ 12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758">
                  <a:moveTo>
                    <a:pt x="21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2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48"/>
                  </a:lnTo>
                  <a:lnTo>
                    <a:pt x="0" y="748"/>
                  </a:lnTo>
                  <a:lnTo>
                    <a:pt x="2" y="750"/>
                  </a:lnTo>
                  <a:lnTo>
                    <a:pt x="4" y="752"/>
                  </a:lnTo>
                  <a:lnTo>
                    <a:pt x="12" y="756"/>
                  </a:lnTo>
                  <a:lnTo>
                    <a:pt x="24" y="758"/>
                  </a:lnTo>
                  <a:lnTo>
                    <a:pt x="38" y="758"/>
                  </a:lnTo>
                  <a:lnTo>
                    <a:pt x="211" y="758"/>
                  </a:lnTo>
                  <a:lnTo>
                    <a:pt x="211" y="758"/>
                  </a:lnTo>
                  <a:lnTo>
                    <a:pt x="226" y="758"/>
                  </a:lnTo>
                  <a:lnTo>
                    <a:pt x="238" y="756"/>
                  </a:lnTo>
                  <a:lnTo>
                    <a:pt x="246" y="752"/>
                  </a:lnTo>
                  <a:lnTo>
                    <a:pt x="248" y="750"/>
                  </a:lnTo>
                  <a:lnTo>
                    <a:pt x="248" y="748"/>
                  </a:lnTo>
                  <a:lnTo>
                    <a:pt x="248" y="10"/>
                  </a:lnTo>
                  <a:lnTo>
                    <a:pt x="248" y="10"/>
                  </a:lnTo>
                  <a:lnTo>
                    <a:pt x="248" y="8"/>
                  </a:lnTo>
                  <a:lnTo>
                    <a:pt x="246" y="6"/>
                  </a:lnTo>
                  <a:lnTo>
                    <a:pt x="238" y="4"/>
                  </a:lnTo>
                  <a:lnTo>
                    <a:pt x="226" y="0"/>
                  </a:lnTo>
                  <a:lnTo>
                    <a:pt x="211" y="0"/>
                  </a:lnTo>
                  <a:lnTo>
                    <a:pt x="211" y="0"/>
                  </a:lnTo>
                  <a:close/>
                  <a:moveTo>
                    <a:pt x="224" y="669"/>
                  </a:moveTo>
                  <a:lnTo>
                    <a:pt x="222" y="673"/>
                  </a:lnTo>
                  <a:lnTo>
                    <a:pt x="36" y="673"/>
                  </a:lnTo>
                  <a:lnTo>
                    <a:pt x="34" y="669"/>
                  </a:lnTo>
                  <a:lnTo>
                    <a:pt x="34" y="647"/>
                  </a:lnTo>
                  <a:lnTo>
                    <a:pt x="36" y="643"/>
                  </a:lnTo>
                  <a:lnTo>
                    <a:pt x="222" y="643"/>
                  </a:lnTo>
                  <a:lnTo>
                    <a:pt x="224" y="647"/>
                  </a:lnTo>
                  <a:lnTo>
                    <a:pt x="224" y="669"/>
                  </a:lnTo>
                  <a:close/>
                  <a:moveTo>
                    <a:pt x="224" y="218"/>
                  </a:moveTo>
                  <a:lnTo>
                    <a:pt x="222" y="224"/>
                  </a:lnTo>
                  <a:lnTo>
                    <a:pt x="36" y="224"/>
                  </a:lnTo>
                  <a:lnTo>
                    <a:pt x="34" y="218"/>
                  </a:lnTo>
                  <a:lnTo>
                    <a:pt x="34" y="198"/>
                  </a:lnTo>
                  <a:lnTo>
                    <a:pt x="36" y="194"/>
                  </a:lnTo>
                  <a:lnTo>
                    <a:pt x="222" y="194"/>
                  </a:lnTo>
                  <a:lnTo>
                    <a:pt x="224" y="198"/>
                  </a:lnTo>
                  <a:lnTo>
                    <a:pt x="224" y="218"/>
                  </a:lnTo>
                  <a:close/>
                  <a:moveTo>
                    <a:pt x="224" y="129"/>
                  </a:moveTo>
                  <a:lnTo>
                    <a:pt x="222" y="133"/>
                  </a:lnTo>
                  <a:lnTo>
                    <a:pt x="36" y="133"/>
                  </a:lnTo>
                  <a:lnTo>
                    <a:pt x="34" y="129"/>
                  </a:lnTo>
                  <a:lnTo>
                    <a:pt x="34" y="109"/>
                  </a:lnTo>
                  <a:lnTo>
                    <a:pt x="36" y="103"/>
                  </a:lnTo>
                  <a:lnTo>
                    <a:pt x="222" y="103"/>
                  </a:lnTo>
                  <a:lnTo>
                    <a:pt x="224" y="109"/>
                  </a:lnTo>
                  <a:lnTo>
                    <a:pt x="224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4"/>
            <p:cNvSpPr>
              <a:spLocks noEditPoints="1"/>
            </p:cNvSpPr>
            <p:nvPr/>
          </p:nvSpPr>
          <p:spPr bwMode="auto">
            <a:xfrm>
              <a:off x="1349376" y="3792538"/>
              <a:ext cx="812800" cy="1238250"/>
            </a:xfrm>
            <a:custGeom>
              <a:avLst/>
              <a:gdLst>
                <a:gd name="T0" fmla="*/ 512 w 512"/>
                <a:gd name="T1" fmla="*/ 683 h 780"/>
                <a:gd name="T2" fmla="*/ 230 w 512"/>
                <a:gd name="T3" fmla="*/ 2 h 780"/>
                <a:gd name="T4" fmla="*/ 230 w 512"/>
                <a:gd name="T5" fmla="*/ 2 h 780"/>
                <a:gd name="T6" fmla="*/ 228 w 512"/>
                <a:gd name="T7" fmla="*/ 0 h 780"/>
                <a:gd name="T8" fmla="*/ 225 w 512"/>
                <a:gd name="T9" fmla="*/ 0 h 780"/>
                <a:gd name="T10" fmla="*/ 215 w 512"/>
                <a:gd name="T11" fmla="*/ 0 h 780"/>
                <a:gd name="T12" fmla="*/ 205 w 512"/>
                <a:gd name="T13" fmla="*/ 2 h 780"/>
                <a:gd name="T14" fmla="*/ 191 w 512"/>
                <a:gd name="T15" fmla="*/ 8 h 780"/>
                <a:gd name="T16" fmla="*/ 30 w 512"/>
                <a:gd name="T17" fmla="*/ 75 h 780"/>
                <a:gd name="T18" fmla="*/ 30 w 512"/>
                <a:gd name="T19" fmla="*/ 75 h 780"/>
                <a:gd name="T20" fmla="*/ 18 w 512"/>
                <a:gd name="T21" fmla="*/ 81 h 780"/>
                <a:gd name="T22" fmla="*/ 8 w 512"/>
                <a:gd name="T23" fmla="*/ 87 h 780"/>
                <a:gd name="T24" fmla="*/ 2 w 512"/>
                <a:gd name="T25" fmla="*/ 93 h 780"/>
                <a:gd name="T26" fmla="*/ 0 w 512"/>
                <a:gd name="T27" fmla="*/ 95 h 780"/>
                <a:gd name="T28" fmla="*/ 0 w 512"/>
                <a:gd name="T29" fmla="*/ 97 h 780"/>
                <a:gd name="T30" fmla="*/ 284 w 512"/>
                <a:gd name="T31" fmla="*/ 778 h 780"/>
                <a:gd name="T32" fmla="*/ 284 w 512"/>
                <a:gd name="T33" fmla="*/ 778 h 780"/>
                <a:gd name="T34" fmla="*/ 284 w 512"/>
                <a:gd name="T35" fmla="*/ 780 h 780"/>
                <a:gd name="T36" fmla="*/ 288 w 512"/>
                <a:gd name="T37" fmla="*/ 780 h 780"/>
                <a:gd name="T38" fmla="*/ 296 w 512"/>
                <a:gd name="T39" fmla="*/ 780 h 780"/>
                <a:gd name="T40" fmla="*/ 308 w 512"/>
                <a:gd name="T41" fmla="*/ 778 h 780"/>
                <a:gd name="T42" fmla="*/ 322 w 512"/>
                <a:gd name="T43" fmla="*/ 774 h 780"/>
                <a:gd name="T44" fmla="*/ 481 w 512"/>
                <a:gd name="T45" fmla="*/ 707 h 780"/>
                <a:gd name="T46" fmla="*/ 481 w 512"/>
                <a:gd name="T47" fmla="*/ 707 h 780"/>
                <a:gd name="T48" fmla="*/ 493 w 512"/>
                <a:gd name="T49" fmla="*/ 701 h 780"/>
                <a:gd name="T50" fmla="*/ 504 w 512"/>
                <a:gd name="T51" fmla="*/ 693 h 780"/>
                <a:gd name="T52" fmla="*/ 510 w 512"/>
                <a:gd name="T53" fmla="*/ 687 h 780"/>
                <a:gd name="T54" fmla="*/ 512 w 512"/>
                <a:gd name="T55" fmla="*/ 685 h 780"/>
                <a:gd name="T56" fmla="*/ 512 w 512"/>
                <a:gd name="T57" fmla="*/ 683 h 780"/>
                <a:gd name="T58" fmla="*/ 512 w 512"/>
                <a:gd name="T59" fmla="*/ 683 h 780"/>
                <a:gd name="T60" fmla="*/ 76 w 512"/>
                <a:gd name="T61" fmla="*/ 194 h 780"/>
                <a:gd name="T62" fmla="*/ 68 w 512"/>
                <a:gd name="T63" fmla="*/ 175 h 780"/>
                <a:gd name="T64" fmla="*/ 68 w 512"/>
                <a:gd name="T65" fmla="*/ 169 h 780"/>
                <a:gd name="T66" fmla="*/ 240 w 512"/>
                <a:gd name="T67" fmla="*/ 99 h 780"/>
                <a:gd name="T68" fmla="*/ 244 w 512"/>
                <a:gd name="T69" fmla="*/ 101 h 780"/>
                <a:gd name="T70" fmla="*/ 252 w 512"/>
                <a:gd name="T71" fmla="*/ 121 h 780"/>
                <a:gd name="T72" fmla="*/ 252 w 512"/>
                <a:gd name="T73" fmla="*/ 125 h 780"/>
                <a:gd name="T74" fmla="*/ 80 w 512"/>
                <a:gd name="T75" fmla="*/ 198 h 780"/>
                <a:gd name="T76" fmla="*/ 76 w 512"/>
                <a:gd name="T77" fmla="*/ 194 h 780"/>
                <a:gd name="T78" fmla="*/ 111 w 512"/>
                <a:gd name="T79" fmla="*/ 276 h 780"/>
                <a:gd name="T80" fmla="*/ 103 w 512"/>
                <a:gd name="T81" fmla="*/ 258 h 780"/>
                <a:gd name="T82" fmla="*/ 105 w 512"/>
                <a:gd name="T83" fmla="*/ 252 h 780"/>
                <a:gd name="T84" fmla="*/ 276 w 512"/>
                <a:gd name="T85" fmla="*/ 181 h 780"/>
                <a:gd name="T86" fmla="*/ 280 w 512"/>
                <a:gd name="T87" fmla="*/ 186 h 780"/>
                <a:gd name="T88" fmla="*/ 286 w 512"/>
                <a:gd name="T89" fmla="*/ 204 h 780"/>
                <a:gd name="T90" fmla="*/ 286 w 512"/>
                <a:gd name="T91" fmla="*/ 210 h 780"/>
                <a:gd name="T92" fmla="*/ 115 w 512"/>
                <a:gd name="T93" fmla="*/ 280 h 780"/>
                <a:gd name="T94" fmla="*/ 111 w 512"/>
                <a:gd name="T95" fmla="*/ 276 h 780"/>
                <a:gd name="T96" fmla="*/ 459 w 512"/>
                <a:gd name="T97" fmla="*/ 625 h 780"/>
                <a:gd name="T98" fmla="*/ 288 w 512"/>
                <a:gd name="T99" fmla="*/ 695 h 780"/>
                <a:gd name="T100" fmla="*/ 284 w 512"/>
                <a:gd name="T101" fmla="*/ 691 h 780"/>
                <a:gd name="T102" fmla="*/ 276 w 512"/>
                <a:gd name="T103" fmla="*/ 673 h 780"/>
                <a:gd name="T104" fmla="*/ 276 w 512"/>
                <a:gd name="T105" fmla="*/ 669 h 780"/>
                <a:gd name="T106" fmla="*/ 447 w 512"/>
                <a:gd name="T107" fmla="*/ 597 h 780"/>
                <a:gd name="T108" fmla="*/ 451 w 512"/>
                <a:gd name="T109" fmla="*/ 601 h 780"/>
                <a:gd name="T110" fmla="*/ 459 w 512"/>
                <a:gd name="T111" fmla="*/ 619 h 780"/>
                <a:gd name="T112" fmla="*/ 459 w 512"/>
                <a:gd name="T113" fmla="*/ 625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780">
                  <a:moveTo>
                    <a:pt x="512" y="683"/>
                  </a:moveTo>
                  <a:lnTo>
                    <a:pt x="230" y="2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15" y="0"/>
                  </a:lnTo>
                  <a:lnTo>
                    <a:pt x="205" y="2"/>
                  </a:lnTo>
                  <a:lnTo>
                    <a:pt x="191" y="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18" y="81"/>
                  </a:lnTo>
                  <a:lnTo>
                    <a:pt x="8" y="87"/>
                  </a:lnTo>
                  <a:lnTo>
                    <a:pt x="2" y="9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84" y="778"/>
                  </a:lnTo>
                  <a:lnTo>
                    <a:pt x="284" y="778"/>
                  </a:lnTo>
                  <a:lnTo>
                    <a:pt x="284" y="780"/>
                  </a:lnTo>
                  <a:lnTo>
                    <a:pt x="288" y="780"/>
                  </a:lnTo>
                  <a:lnTo>
                    <a:pt x="296" y="780"/>
                  </a:lnTo>
                  <a:lnTo>
                    <a:pt x="308" y="778"/>
                  </a:lnTo>
                  <a:lnTo>
                    <a:pt x="322" y="774"/>
                  </a:lnTo>
                  <a:lnTo>
                    <a:pt x="481" y="707"/>
                  </a:lnTo>
                  <a:lnTo>
                    <a:pt x="481" y="707"/>
                  </a:lnTo>
                  <a:lnTo>
                    <a:pt x="493" y="701"/>
                  </a:lnTo>
                  <a:lnTo>
                    <a:pt x="504" y="693"/>
                  </a:lnTo>
                  <a:lnTo>
                    <a:pt x="510" y="687"/>
                  </a:lnTo>
                  <a:lnTo>
                    <a:pt x="512" y="685"/>
                  </a:lnTo>
                  <a:lnTo>
                    <a:pt x="512" y="683"/>
                  </a:lnTo>
                  <a:lnTo>
                    <a:pt x="512" y="683"/>
                  </a:lnTo>
                  <a:close/>
                  <a:moveTo>
                    <a:pt x="76" y="194"/>
                  </a:moveTo>
                  <a:lnTo>
                    <a:pt x="68" y="175"/>
                  </a:lnTo>
                  <a:lnTo>
                    <a:pt x="68" y="169"/>
                  </a:lnTo>
                  <a:lnTo>
                    <a:pt x="240" y="99"/>
                  </a:lnTo>
                  <a:lnTo>
                    <a:pt x="244" y="101"/>
                  </a:lnTo>
                  <a:lnTo>
                    <a:pt x="252" y="121"/>
                  </a:lnTo>
                  <a:lnTo>
                    <a:pt x="252" y="125"/>
                  </a:lnTo>
                  <a:lnTo>
                    <a:pt x="80" y="198"/>
                  </a:lnTo>
                  <a:lnTo>
                    <a:pt x="76" y="194"/>
                  </a:lnTo>
                  <a:close/>
                  <a:moveTo>
                    <a:pt x="111" y="276"/>
                  </a:moveTo>
                  <a:lnTo>
                    <a:pt x="103" y="258"/>
                  </a:lnTo>
                  <a:lnTo>
                    <a:pt x="105" y="252"/>
                  </a:lnTo>
                  <a:lnTo>
                    <a:pt x="276" y="181"/>
                  </a:lnTo>
                  <a:lnTo>
                    <a:pt x="280" y="186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115" y="280"/>
                  </a:lnTo>
                  <a:lnTo>
                    <a:pt x="111" y="276"/>
                  </a:lnTo>
                  <a:close/>
                  <a:moveTo>
                    <a:pt x="459" y="625"/>
                  </a:moveTo>
                  <a:lnTo>
                    <a:pt x="288" y="695"/>
                  </a:lnTo>
                  <a:lnTo>
                    <a:pt x="284" y="691"/>
                  </a:lnTo>
                  <a:lnTo>
                    <a:pt x="276" y="673"/>
                  </a:lnTo>
                  <a:lnTo>
                    <a:pt x="276" y="669"/>
                  </a:lnTo>
                  <a:lnTo>
                    <a:pt x="447" y="597"/>
                  </a:lnTo>
                  <a:lnTo>
                    <a:pt x="451" y="601"/>
                  </a:lnTo>
                  <a:lnTo>
                    <a:pt x="459" y="619"/>
                  </a:lnTo>
                  <a:lnTo>
                    <a:pt x="459" y="6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" name="Freeform 25"/>
          <p:cNvSpPr>
            <a:spLocks noEditPoints="1"/>
          </p:cNvSpPr>
          <p:nvPr/>
        </p:nvSpPr>
        <p:spPr bwMode="auto">
          <a:xfrm>
            <a:off x="11137155" y="215638"/>
            <a:ext cx="759082" cy="757313"/>
          </a:xfrm>
          <a:custGeom>
            <a:avLst/>
            <a:gdLst>
              <a:gd name="T0" fmla="*/ 417 w 858"/>
              <a:gd name="T1" fmla="*/ 0 h 856"/>
              <a:gd name="T2" fmla="*/ 53 w 858"/>
              <a:gd name="T3" fmla="*/ 314 h 856"/>
              <a:gd name="T4" fmla="*/ 34 w 858"/>
              <a:gd name="T5" fmla="*/ 330 h 856"/>
              <a:gd name="T6" fmla="*/ 10 w 858"/>
              <a:gd name="T7" fmla="*/ 374 h 856"/>
              <a:gd name="T8" fmla="*/ 0 w 858"/>
              <a:gd name="T9" fmla="*/ 425 h 856"/>
              <a:gd name="T10" fmla="*/ 2 w 858"/>
              <a:gd name="T11" fmla="*/ 725 h 856"/>
              <a:gd name="T12" fmla="*/ 12 w 858"/>
              <a:gd name="T13" fmla="*/ 767 h 856"/>
              <a:gd name="T14" fmla="*/ 34 w 858"/>
              <a:gd name="T15" fmla="*/ 804 h 856"/>
              <a:gd name="T16" fmla="*/ 67 w 858"/>
              <a:gd name="T17" fmla="*/ 832 h 856"/>
              <a:gd name="T18" fmla="*/ 105 w 858"/>
              <a:gd name="T19" fmla="*/ 850 h 856"/>
              <a:gd name="T20" fmla="*/ 149 w 858"/>
              <a:gd name="T21" fmla="*/ 856 h 856"/>
              <a:gd name="T22" fmla="*/ 728 w 858"/>
              <a:gd name="T23" fmla="*/ 856 h 856"/>
              <a:gd name="T24" fmla="*/ 770 w 858"/>
              <a:gd name="T25" fmla="*/ 846 h 856"/>
              <a:gd name="T26" fmla="*/ 806 w 858"/>
              <a:gd name="T27" fmla="*/ 824 h 856"/>
              <a:gd name="T28" fmla="*/ 834 w 858"/>
              <a:gd name="T29" fmla="*/ 791 h 856"/>
              <a:gd name="T30" fmla="*/ 852 w 858"/>
              <a:gd name="T31" fmla="*/ 753 h 856"/>
              <a:gd name="T32" fmla="*/ 858 w 858"/>
              <a:gd name="T33" fmla="*/ 709 h 856"/>
              <a:gd name="T34" fmla="*/ 858 w 858"/>
              <a:gd name="T35" fmla="*/ 405 h 856"/>
              <a:gd name="T36" fmla="*/ 836 w 858"/>
              <a:gd name="T37" fmla="*/ 348 h 856"/>
              <a:gd name="T38" fmla="*/ 796 w 858"/>
              <a:gd name="T39" fmla="*/ 304 h 856"/>
              <a:gd name="T40" fmla="*/ 87 w 858"/>
              <a:gd name="T41" fmla="*/ 324 h 856"/>
              <a:gd name="T42" fmla="*/ 425 w 858"/>
              <a:gd name="T43" fmla="*/ 30 h 856"/>
              <a:gd name="T44" fmla="*/ 764 w 858"/>
              <a:gd name="T45" fmla="*/ 320 h 856"/>
              <a:gd name="T46" fmla="*/ 675 w 858"/>
              <a:gd name="T47" fmla="*/ 457 h 856"/>
              <a:gd name="T48" fmla="*/ 192 w 858"/>
              <a:gd name="T49" fmla="*/ 322 h 856"/>
              <a:gd name="T50" fmla="*/ 177 w 858"/>
              <a:gd name="T51" fmla="*/ 443 h 856"/>
              <a:gd name="T52" fmla="*/ 647 w 858"/>
              <a:gd name="T53" fmla="*/ 352 h 856"/>
              <a:gd name="T54" fmla="*/ 208 w 858"/>
              <a:gd name="T55" fmla="*/ 467 h 856"/>
              <a:gd name="T56" fmla="*/ 830 w 858"/>
              <a:gd name="T57" fmla="*/ 709 h 856"/>
              <a:gd name="T58" fmla="*/ 828 w 858"/>
              <a:gd name="T59" fmla="*/ 733 h 856"/>
              <a:gd name="T60" fmla="*/ 796 w 858"/>
              <a:gd name="T61" fmla="*/ 793 h 856"/>
              <a:gd name="T62" fmla="*/ 736 w 858"/>
              <a:gd name="T63" fmla="*/ 826 h 856"/>
              <a:gd name="T64" fmla="*/ 149 w 858"/>
              <a:gd name="T65" fmla="*/ 828 h 856"/>
              <a:gd name="T66" fmla="*/ 125 w 858"/>
              <a:gd name="T67" fmla="*/ 826 h 856"/>
              <a:gd name="T68" fmla="*/ 65 w 858"/>
              <a:gd name="T69" fmla="*/ 793 h 856"/>
              <a:gd name="T70" fmla="*/ 32 w 858"/>
              <a:gd name="T71" fmla="*/ 733 h 856"/>
              <a:gd name="T72" fmla="*/ 30 w 858"/>
              <a:gd name="T73" fmla="*/ 425 h 856"/>
              <a:gd name="T74" fmla="*/ 34 w 858"/>
              <a:gd name="T75" fmla="*/ 393 h 856"/>
              <a:gd name="T76" fmla="*/ 184 w 858"/>
              <a:gd name="T77" fmla="*/ 485 h 856"/>
              <a:gd name="T78" fmla="*/ 431 w 858"/>
              <a:gd name="T79" fmla="*/ 695 h 856"/>
              <a:gd name="T80" fmla="*/ 671 w 858"/>
              <a:gd name="T81" fmla="*/ 499 h 856"/>
              <a:gd name="T82" fmla="*/ 816 w 858"/>
              <a:gd name="T83" fmla="*/ 370 h 856"/>
              <a:gd name="T84" fmla="*/ 826 w 858"/>
              <a:gd name="T85" fmla="*/ 397 h 856"/>
              <a:gd name="T86" fmla="*/ 830 w 858"/>
              <a:gd name="T87" fmla="*/ 709 h 856"/>
              <a:gd name="T88" fmla="*/ 631 w 858"/>
              <a:gd name="T89" fmla="*/ 582 h 856"/>
              <a:gd name="T90" fmla="*/ 615 w 858"/>
              <a:gd name="T91" fmla="*/ 586 h 856"/>
              <a:gd name="T92" fmla="*/ 611 w 858"/>
              <a:gd name="T93" fmla="*/ 596 h 856"/>
              <a:gd name="T94" fmla="*/ 615 w 858"/>
              <a:gd name="T95" fmla="*/ 606 h 856"/>
              <a:gd name="T96" fmla="*/ 794 w 858"/>
              <a:gd name="T97" fmla="*/ 781 h 856"/>
              <a:gd name="T98" fmla="*/ 806 w 858"/>
              <a:gd name="T99" fmla="*/ 771 h 856"/>
              <a:gd name="T100" fmla="*/ 804 w 858"/>
              <a:gd name="T101" fmla="*/ 755 h 856"/>
              <a:gd name="T102" fmla="*/ 637 w 858"/>
              <a:gd name="T103" fmla="*/ 586 h 856"/>
              <a:gd name="T104" fmla="*/ 73 w 858"/>
              <a:gd name="T105" fmla="*/ 751 h 856"/>
              <a:gd name="T106" fmla="*/ 69 w 858"/>
              <a:gd name="T107" fmla="*/ 763 h 856"/>
              <a:gd name="T108" fmla="*/ 83 w 858"/>
              <a:gd name="T109" fmla="*/ 777 h 856"/>
              <a:gd name="T110" fmla="*/ 250 w 858"/>
              <a:gd name="T111" fmla="*/ 612 h 856"/>
              <a:gd name="T112" fmla="*/ 254 w 858"/>
              <a:gd name="T113" fmla="*/ 602 h 856"/>
              <a:gd name="T114" fmla="*/ 250 w 858"/>
              <a:gd name="T115" fmla="*/ 592 h 856"/>
              <a:gd name="T116" fmla="*/ 234 w 858"/>
              <a:gd name="T117" fmla="*/ 588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856">
                <a:moveTo>
                  <a:pt x="780" y="294"/>
                </a:moveTo>
                <a:lnTo>
                  <a:pt x="435" y="0"/>
                </a:lnTo>
                <a:lnTo>
                  <a:pt x="417" y="0"/>
                </a:lnTo>
                <a:lnTo>
                  <a:pt x="71" y="300"/>
                </a:lnTo>
                <a:lnTo>
                  <a:pt x="71" y="300"/>
                </a:lnTo>
                <a:lnTo>
                  <a:pt x="53" y="314"/>
                </a:lnTo>
                <a:lnTo>
                  <a:pt x="36" y="330"/>
                </a:lnTo>
                <a:lnTo>
                  <a:pt x="34" y="330"/>
                </a:lnTo>
                <a:lnTo>
                  <a:pt x="34" y="330"/>
                </a:lnTo>
                <a:lnTo>
                  <a:pt x="34" y="330"/>
                </a:lnTo>
                <a:lnTo>
                  <a:pt x="20" y="352"/>
                </a:lnTo>
                <a:lnTo>
                  <a:pt x="10" y="374"/>
                </a:lnTo>
                <a:lnTo>
                  <a:pt x="2" y="399"/>
                </a:lnTo>
                <a:lnTo>
                  <a:pt x="2" y="413"/>
                </a:lnTo>
                <a:lnTo>
                  <a:pt x="0" y="425"/>
                </a:lnTo>
                <a:lnTo>
                  <a:pt x="0" y="709"/>
                </a:lnTo>
                <a:lnTo>
                  <a:pt x="0" y="709"/>
                </a:lnTo>
                <a:lnTo>
                  <a:pt x="2" y="725"/>
                </a:lnTo>
                <a:lnTo>
                  <a:pt x="4" y="739"/>
                </a:lnTo>
                <a:lnTo>
                  <a:pt x="8" y="753"/>
                </a:lnTo>
                <a:lnTo>
                  <a:pt x="12" y="767"/>
                </a:lnTo>
                <a:lnTo>
                  <a:pt x="18" y="779"/>
                </a:lnTo>
                <a:lnTo>
                  <a:pt x="26" y="791"/>
                </a:lnTo>
                <a:lnTo>
                  <a:pt x="34" y="804"/>
                </a:lnTo>
                <a:lnTo>
                  <a:pt x="44" y="814"/>
                </a:lnTo>
                <a:lnTo>
                  <a:pt x="55" y="824"/>
                </a:lnTo>
                <a:lnTo>
                  <a:pt x="67" y="832"/>
                </a:lnTo>
                <a:lnTo>
                  <a:pt x="79" y="838"/>
                </a:lnTo>
                <a:lnTo>
                  <a:pt x="91" y="846"/>
                </a:lnTo>
                <a:lnTo>
                  <a:pt x="105" y="850"/>
                </a:lnTo>
                <a:lnTo>
                  <a:pt x="119" y="854"/>
                </a:lnTo>
                <a:lnTo>
                  <a:pt x="133" y="856"/>
                </a:lnTo>
                <a:lnTo>
                  <a:pt x="149" y="856"/>
                </a:lnTo>
                <a:lnTo>
                  <a:pt x="711" y="856"/>
                </a:lnTo>
                <a:lnTo>
                  <a:pt x="711" y="856"/>
                </a:lnTo>
                <a:lnTo>
                  <a:pt x="728" y="856"/>
                </a:lnTo>
                <a:lnTo>
                  <a:pt x="742" y="854"/>
                </a:lnTo>
                <a:lnTo>
                  <a:pt x="756" y="850"/>
                </a:lnTo>
                <a:lnTo>
                  <a:pt x="770" y="846"/>
                </a:lnTo>
                <a:lnTo>
                  <a:pt x="782" y="838"/>
                </a:lnTo>
                <a:lnTo>
                  <a:pt x="794" y="832"/>
                </a:lnTo>
                <a:lnTo>
                  <a:pt x="806" y="824"/>
                </a:lnTo>
                <a:lnTo>
                  <a:pt x="816" y="814"/>
                </a:lnTo>
                <a:lnTo>
                  <a:pt x="826" y="804"/>
                </a:lnTo>
                <a:lnTo>
                  <a:pt x="834" y="791"/>
                </a:lnTo>
                <a:lnTo>
                  <a:pt x="842" y="779"/>
                </a:lnTo>
                <a:lnTo>
                  <a:pt x="848" y="767"/>
                </a:lnTo>
                <a:lnTo>
                  <a:pt x="852" y="753"/>
                </a:lnTo>
                <a:lnTo>
                  <a:pt x="856" y="739"/>
                </a:lnTo>
                <a:lnTo>
                  <a:pt x="858" y="725"/>
                </a:lnTo>
                <a:lnTo>
                  <a:pt x="858" y="709"/>
                </a:lnTo>
                <a:lnTo>
                  <a:pt x="858" y="425"/>
                </a:lnTo>
                <a:lnTo>
                  <a:pt x="858" y="425"/>
                </a:lnTo>
                <a:lnTo>
                  <a:pt x="858" y="405"/>
                </a:lnTo>
                <a:lnTo>
                  <a:pt x="854" y="384"/>
                </a:lnTo>
                <a:lnTo>
                  <a:pt x="846" y="364"/>
                </a:lnTo>
                <a:lnTo>
                  <a:pt x="836" y="348"/>
                </a:lnTo>
                <a:lnTo>
                  <a:pt x="826" y="332"/>
                </a:lnTo>
                <a:lnTo>
                  <a:pt x="812" y="318"/>
                </a:lnTo>
                <a:lnTo>
                  <a:pt x="796" y="304"/>
                </a:lnTo>
                <a:lnTo>
                  <a:pt x="780" y="294"/>
                </a:lnTo>
                <a:lnTo>
                  <a:pt x="780" y="294"/>
                </a:lnTo>
                <a:close/>
                <a:moveTo>
                  <a:pt x="87" y="324"/>
                </a:moveTo>
                <a:lnTo>
                  <a:pt x="121" y="296"/>
                </a:lnTo>
                <a:lnTo>
                  <a:pt x="139" y="278"/>
                </a:lnTo>
                <a:lnTo>
                  <a:pt x="425" y="30"/>
                </a:lnTo>
                <a:lnTo>
                  <a:pt x="715" y="278"/>
                </a:lnTo>
                <a:lnTo>
                  <a:pt x="736" y="294"/>
                </a:lnTo>
                <a:lnTo>
                  <a:pt x="764" y="320"/>
                </a:lnTo>
                <a:lnTo>
                  <a:pt x="798" y="348"/>
                </a:lnTo>
                <a:lnTo>
                  <a:pt x="683" y="451"/>
                </a:lnTo>
                <a:lnTo>
                  <a:pt x="675" y="457"/>
                </a:lnTo>
                <a:lnTo>
                  <a:pt x="675" y="338"/>
                </a:lnTo>
                <a:lnTo>
                  <a:pt x="661" y="322"/>
                </a:lnTo>
                <a:lnTo>
                  <a:pt x="192" y="322"/>
                </a:lnTo>
                <a:lnTo>
                  <a:pt x="192" y="322"/>
                </a:lnTo>
                <a:lnTo>
                  <a:pt x="177" y="338"/>
                </a:lnTo>
                <a:lnTo>
                  <a:pt x="177" y="443"/>
                </a:lnTo>
                <a:lnTo>
                  <a:pt x="67" y="342"/>
                </a:lnTo>
                <a:lnTo>
                  <a:pt x="87" y="324"/>
                </a:lnTo>
                <a:close/>
                <a:moveTo>
                  <a:pt x="647" y="352"/>
                </a:moveTo>
                <a:lnTo>
                  <a:pt x="647" y="481"/>
                </a:lnTo>
                <a:lnTo>
                  <a:pt x="439" y="665"/>
                </a:lnTo>
                <a:lnTo>
                  <a:pt x="208" y="467"/>
                </a:lnTo>
                <a:lnTo>
                  <a:pt x="208" y="352"/>
                </a:lnTo>
                <a:lnTo>
                  <a:pt x="647" y="352"/>
                </a:lnTo>
                <a:close/>
                <a:moveTo>
                  <a:pt x="830" y="709"/>
                </a:moveTo>
                <a:lnTo>
                  <a:pt x="830" y="709"/>
                </a:lnTo>
                <a:lnTo>
                  <a:pt x="830" y="721"/>
                </a:lnTo>
                <a:lnTo>
                  <a:pt x="828" y="733"/>
                </a:lnTo>
                <a:lnTo>
                  <a:pt x="820" y="755"/>
                </a:lnTo>
                <a:lnTo>
                  <a:pt x="810" y="775"/>
                </a:lnTo>
                <a:lnTo>
                  <a:pt x="796" y="793"/>
                </a:lnTo>
                <a:lnTo>
                  <a:pt x="778" y="808"/>
                </a:lnTo>
                <a:lnTo>
                  <a:pt x="758" y="818"/>
                </a:lnTo>
                <a:lnTo>
                  <a:pt x="736" y="826"/>
                </a:lnTo>
                <a:lnTo>
                  <a:pt x="723" y="828"/>
                </a:lnTo>
                <a:lnTo>
                  <a:pt x="711" y="828"/>
                </a:lnTo>
                <a:lnTo>
                  <a:pt x="149" y="828"/>
                </a:lnTo>
                <a:lnTo>
                  <a:pt x="149" y="828"/>
                </a:lnTo>
                <a:lnTo>
                  <a:pt x="137" y="828"/>
                </a:lnTo>
                <a:lnTo>
                  <a:pt x="125" y="826"/>
                </a:lnTo>
                <a:lnTo>
                  <a:pt x="103" y="818"/>
                </a:lnTo>
                <a:lnTo>
                  <a:pt x="83" y="808"/>
                </a:lnTo>
                <a:lnTo>
                  <a:pt x="65" y="793"/>
                </a:lnTo>
                <a:lnTo>
                  <a:pt x="51" y="775"/>
                </a:lnTo>
                <a:lnTo>
                  <a:pt x="38" y="755"/>
                </a:lnTo>
                <a:lnTo>
                  <a:pt x="32" y="733"/>
                </a:lnTo>
                <a:lnTo>
                  <a:pt x="30" y="721"/>
                </a:lnTo>
                <a:lnTo>
                  <a:pt x="30" y="709"/>
                </a:lnTo>
                <a:lnTo>
                  <a:pt x="30" y="425"/>
                </a:lnTo>
                <a:lnTo>
                  <a:pt x="30" y="425"/>
                </a:lnTo>
                <a:lnTo>
                  <a:pt x="30" y="409"/>
                </a:lnTo>
                <a:lnTo>
                  <a:pt x="34" y="393"/>
                </a:lnTo>
                <a:lnTo>
                  <a:pt x="40" y="378"/>
                </a:lnTo>
                <a:lnTo>
                  <a:pt x="47" y="364"/>
                </a:lnTo>
                <a:lnTo>
                  <a:pt x="184" y="485"/>
                </a:lnTo>
                <a:lnTo>
                  <a:pt x="184" y="485"/>
                </a:lnTo>
                <a:lnTo>
                  <a:pt x="184" y="485"/>
                </a:lnTo>
                <a:lnTo>
                  <a:pt x="431" y="695"/>
                </a:lnTo>
                <a:lnTo>
                  <a:pt x="449" y="695"/>
                </a:lnTo>
                <a:lnTo>
                  <a:pt x="671" y="499"/>
                </a:lnTo>
                <a:lnTo>
                  <a:pt x="671" y="499"/>
                </a:lnTo>
                <a:lnTo>
                  <a:pt x="675" y="495"/>
                </a:lnTo>
                <a:lnTo>
                  <a:pt x="677" y="493"/>
                </a:lnTo>
                <a:lnTo>
                  <a:pt x="816" y="370"/>
                </a:lnTo>
                <a:lnTo>
                  <a:pt x="816" y="370"/>
                </a:lnTo>
                <a:lnTo>
                  <a:pt x="822" y="382"/>
                </a:lnTo>
                <a:lnTo>
                  <a:pt x="826" y="397"/>
                </a:lnTo>
                <a:lnTo>
                  <a:pt x="828" y="411"/>
                </a:lnTo>
                <a:lnTo>
                  <a:pt x="830" y="425"/>
                </a:lnTo>
                <a:lnTo>
                  <a:pt x="830" y="709"/>
                </a:lnTo>
                <a:close/>
                <a:moveTo>
                  <a:pt x="637" y="586"/>
                </a:moveTo>
                <a:lnTo>
                  <a:pt x="637" y="586"/>
                </a:lnTo>
                <a:lnTo>
                  <a:pt x="631" y="582"/>
                </a:lnTo>
                <a:lnTo>
                  <a:pt x="625" y="582"/>
                </a:lnTo>
                <a:lnTo>
                  <a:pt x="621" y="582"/>
                </a:lnTo>
                <a:lnTo>
                  <a:pt x="615" y="586"/>
                </a:lnTo>
                <a:lnTo>
                  <a:pt x="615" y="586"/>
                </a:lnTo>
                <a:lnTo>
                  <a:pt x="613" y="590"/>
                </a:lnTo>
                <a:lnTo>
                  <a:pt x="611" y="596"/>
                </a:lnTo>
                <a:lnTo>
                  <a:pt x="613" y="600"/>
                </a:lnTo>
                <a:lnTo>
                  <a:pt x="615" y="606"/>
                </a:lnTo>
                <a:lnTo>
                  <a:pt x="615" y="606"/>
                </a:lnTo>
                <a:lnTo>
                  <a:pt x="615" y="606"/>
                </a:lnTo>
                <a:lnTo>
                  <a:pt x="784" y="775"/>
                </a:lnTo>
                <a:lnTo>
                  <a:pt x="794" y="781"/>
                </a:lnTo>
                <a:lnTo>
                  <a:pt x="804" y="777"/>
                </a:lnTo>
                <a:lnTo>
                  <a:pt x="804" y="777"/>
                </a:lnTo>
                <a:lnTo>
                  <a:pt x="806" y="771"/>
                </a:lnTo>
                <a:lnTo>
                  <a:pt x="808" y="767"/>
                </a:lnTo>
                <a:lnTo>
                  <a:pt x="806" y="761"/>
                </a:lnTo>
                <a:lnTo>
                  <a:pt x="804" y="755"/>
                </a:lnTo>
                <a:lnTo>
                  <a:pt x="804" y="755"/>
                </a:lnTo>
                <a:lnTo>
                  <a:pt x="637" y="586"/>
                </a:lnTo>
                <a:lnTo>
                  <a:pt x="637" y="586"/>
                </a:lnTo>
                <a:close/>
                <a:moveTo>
                  <a:pt x="230" y="592"/>
                </a:moveTo>
                <a:lnTo>
                  <a:pt x="230" y="592"/>
                </a:lnTo>
                <a:lnTo>
                  <a:pt x="73" y="751"/>
                </a:lnTo>
                <a:lnTo>
                  <a:pt x="73" y="751"/>
                </a:lnTo>
                <a:lnTo>
                  <a:pt x="69" y="757"/>
                </a:lnTo>
                <a:lnTo>
                  <a:pt x="69" y="763"/>
                </a:lnTo>
                <a:lnTo>
                  <a:pt x="69" y="767"/>
                </a:lnTo>
                <a:lnTo>
                  <a:pt x="73" y="773"/>
                </a:lnTo>
                <a:lnTo>
                  <a:pt x="83" y="777"/>
                </a:lnTo>
                <a:lnTo>
                  <a:pt x="93" y="773"/>
                </a:lnTo>
                <a:lnTo>
                  <a:pt x="93" y="773"/>
                </a:lnTo>
                <a:lnTo>
                  <a:pt x="250" y="612"/>
                </a:lnTo>
                <a:lnTo>
                  <a:pt x="250" y="612"/>
                </a:lnTo>
                <a:lnTo>
                  <a:pt x="254" y="608"/>
                </a:lnTo>
                <a:lnTo>
                  <a:pt x="254" y="602"/>
                </a:lnTo>
                <a:lnTo>
                  <a:pt x="254" y="596"/>
                </a:lnTo>
                <a:lnTo>
                  <a:pt x="250" y="592"/>
                </a:lnTo>
                <a:lnTo>
                  <a:pt x="250" y="592"/>
                </a:lnTo>
                <a:lnTo>
                  <a:pt x="246" y="588"/>
                </a:lnTo>
                <a:lnTo>
                  <a:pt x="240" y="588"/>
                </a:lnTo>
                <a:lnTo>
                  <a:pt x="234" y="588"/>
                </a:lnTo>
                <a:lnTo>
                  <a:pt x="230" y="592"/>
                </a:lnTo>
                <a:lnTo>
                  <a:pt x="230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373527" y="1141094"/>
            <a:ext cx="1805353" cy="6560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1 </a:t>
            </a:r>
            <a:r>
              <a:rPr lang="zh-CN" altLang="en-US" sz="2400" dirty="0" smtClean="0">
                <a:solidFill>
                  <a:schemeClr val="tx1"/>
                </a:solidFill>
              </a:rPr>
              <a:t>自我分析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80332" y="2727850"/>
            <a:ext cx="1754381" cy="6142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2 </a:t>
            </a:r>
            <a:r>
              <a:rPr lang="zh-CN" altLang="en-US" sz="2400" dirty="0" smtClean="0">
                <a:solidFill>
                  <a:schemeClr val="tx1"/>
                </a:solidFill>
              </a:rPr>
              <a:t>环境分析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192921" y="4552178"/>
            <a:ext cx="1754381" cy="5986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3 </a:t>
            </a:r>
            <a:r>
              <a:rPr lang="zh-CN" altLang="en-US" sz="2400" dirty="0" smtClean="0">
                <a:solidFill>
                  <a:schemeClr val="tx1"/>
                </a:solidFill>
              </a:rPr>
              <a:t>职业定位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0124" y="1238302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短期目标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455077" y="25537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中期目标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78868" y="417183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长期目标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91460" y="54342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评估调整</a:t>
            </a:r>
            <a:endParaRPr lang="zh-CN" altLang="en-US" sz="2400" dirty="0"/>
          </a:p>
        </p:txBody>
      </p:sp>
      <p:sp>
        <p:nvSpPr>
          <p:cNvPr id="11" name="椭圆 10"/>
          <p:cNvSpPr/>
          <p:nvPr/>
        </p:nvSpPr>
        <p:spPr>
          <a:xfrm>
            <a:off x="5178879" y="2080604"/>
            <a:ext cx="2412581" cy="23220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分析 规划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>
            <a:stCxn id="11" idx="0"/>
            <a:endCxn id="11" idx="4"/>
          </p:cNvCxnSpPr>
          <p:nvPr/>
        </p:nvCxnSpPr>
        <p:spPr>
          <a:xfrm>
            <a:off x="6385170" y="2080604"/>
            <a:ext cx="0" cy="232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54353" y="2636149"/>
            <a:ext cx="2322285" cy="2322286"/>
            <a:chOff x="2371841" y="2844800"/>
            <a:chExt cx="3454400" cy="3454401"/>
          </a:xfrm>
          <a:solidFill>
            <a:srgbClr val="FFC000"/>
          </a:solidFill>
        </p:grpSpPr>
        <p:sp>
          <p:nvSpPr>
            <p:cNvPr id="5" name="任意多边形 4"/>
            <p:cNvSpPr/>
            <p:nvPr/>
          </p:nvSpPr>
          <p:spPr>
            <a:xfrm>
              <a:off x="3453155" y="4572000"/>
              <a:ext cx="2373086" cy="1727200"/>
            </a:xfrm>
            <a:custGeom>
              <a:avLst/>
              <a:gdLst>
                <a:gd name="connsiteX0" fmla="*/ 645886 w 2373086"/>
                <a:gd name="connsiteY0" fmla="*/ 0 h 1727200"/>
                <a:gd name="connsiteX1" fmla="*/ 2373086 w 2373086"/>
                <a:gd name="connsiteY1" fmla="*/ 0 h 1727200"/>
                <a:gd name="connsiteX2" fmla="*/ 2373086 w 2373086"/>
                <a:gd name="connsiteY2" fmla="*/ 1727200 h 1727200"/>
                <a:gd name="connsiteX3" fmla="*/ 1562671 w 2373086"/>
                <a:gd name="connsiteY3" fmla="*/ 1727200 h 1727200"/>
                <a:gd name="connsiteX4" fmla="*/ 1617657 w 2373086"/>
                <a:gd name="connsiteY4" fmla="*/ 1507252 h 1727200"/>
                <a:gd name="connsiteX5" fmla="*/ 1624659 w 2373086"/>
                <a:gd name="connsiteY5" fmla="*/ 1502531 h 1727200"/>
                <a:gd name="connsiteX6" fmla="*/ 1696928 w 2373086"/>
                <a:gd name="connsiteY6" fmla="*/ 1328058 h 1727200"/>
                <a:gd name="connsiteX7" fmla="*/ 1450185 w 2373086"/>
                <a:gd name="connsiteY7" fmla="*/ 1081315 h 1727200"/>
                <a:gd name="connsiteX8" fmla="*/ 1203442 w 2373086"/>
                <a:gd name="connsiteY8" fmla="*/ 1328058 h 1727200"/>
                <a:gd name="connsiteX9" fmla="*/ 1275711 w 2373086"/>
                <a:gd name="connsiteY9" fmla="*/ 1502531 h 1727200"/>
                <a:gd name="connsiteX10" fmla="*/ 1282711 w 2373086"/>
                <a:gd name="connsiteY10" fmla="*/ 1507251 h 1727200"/>
                <a:gd name="connsiteX11" fmla="*/ 1337699 w 2373086"/>
                <a:gd name="connsiteY11" fmla="*/ 1727200 h 1727200"/>
                <a:gd name="connsiteX12" fmla="*/ 645886 w 2373086"/>
                <a:gd name="connsiteY12" fmla="*/ 1727200 h 1727200"/>
                <a:gd name="connsiteX13" fmla="*/ 645886 w 2373086"/>
                <a:gd name="connsiteY13" fmla="*/ 1052286 h 1727200"/>
                <a:gd name="connsiteX14" fmla="*/ 425936 w 2373086"/>
                <a:gd name="connsiteY14" fmla="*/ 1107274 h 1727200"/>
                <a:gd name="connsiteX15" fmla="*/ 421216 w 2373086"/>
                <a:gd name="connsiteY15" fmla="*/ 1114274 h 1727200"/>
                <a:gd name="connsiteX16" fmla="*/ 246743 w 2373086"/>
                <a:gd name="connsiteY16" fmla="*/ 1186543 h 1727200"/>
                <a:gd name="connsiteX17" fmla="*/ 0 w 2373086"/>
                <a:gd name="connsiteY17" fmla="*/ 939800 h 1727200"/>
                <a:gd name="connsiteX18" fmla="*/ 246743 w 2373086"/>
                <a:gd name="connsiteY18" fmla="*/ 693057 h 1727200"/>
                <a:gd name="connsiteX19" fmla="*/ 421216 w 2373086"/>
                <a:gd name="connsiteY19" fmla="*/ 765326 h 1727200"/>
                <a:gd name="connsiteX20" fmla="*/ 425937 w 2373086"/>
                <a:gd name="connsiteY20" fmla="*/ 772328 h 1727200"/>
                <a:gd name="connsiteX21" fmla="*/ 645886 w 2373086"/>
                <a:gd name="connsiteY21" fmla="*/ 827315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3086" h="1727200">
                  <a:moveTo>
                    <a:pt x="645886" y="0"/>
                  </a:moveTo>
                  <a:lnTo>
                    <a:pt x="2373086" y="0"/>
                  </a:lnTo>
                  <a:lnTo>
                    <a:pt x="2373086" y="1727200"/>
                  </a:lnTo>
                  <a:lnTo>
                    <a:pt x="1562671" y="1727200"/>
                  </a:lnTo>
                  <a:lnTo>
                    <a:pt x="1617657" y="1507252"/>
                  </a:lnTo>
                  <a:lnTo>
                    <a:pt x="1624659" y="1502531"/>
                  </a:lnTo>
                  <a:cubicBezTo>
                    <a:pt x="1669310" y="1457880"/>
                    <a:pt x="1696928" y="1396194"/>
                    <a:pt x="1696928" y="1328058"/>
                  </a:cubicBezTo>
                  <a:cubicBezTo>
                    <a:pt x="1696928" y="1191786"/>
                    <a:pt x="1586457" y="1081315"/>
                    <a:pt x="1450185" y="1081315"/>
                  </a:cubicBezTo>
                  <a:cubicBezTo>
                    <a:pt x="1313913" y="1081315"/>
                    <a:pt x="1203442" y="1191786"/>
                    <a:pt x="1203442" y="1328058"/>
                  </a:cubicBezTo>
                  <a:cubicBezTo>
                    <a:pt x="1203442" y="1396194"/>
                    <a:pt x="1231060" y="1457880"/>
                    <a:pt x="1275711" y="1502531"/>
                  </a:cubicBezTo>
                  <a:lnTo>
                    <a:pt x="1282711" y="1507251"/>
                  </a:lnTo>
                  <a:lnTo>
                    <a:pt x="1337699" y="1727200"/>
                  </a:lnTo>
                  <a:lnTo>
                    <a:pt x="645886" y="1727200"/>
                  </a:lnTo>
                  <a:lnTo>
                    <a:pt x="645886" y="1052286"/>
                  </a:lnTo>
                  <a:lnTo>
                    <a:pt x="425936" y="1107274"/>
                  </a:lnTo>
                  <a:lnTo>
                    <a:pt x="421216" y="1114274"/>
                  </a:lnTo>
                  <a:cubicBezTo>
                    <a:pt x="376565" y="1158925"/>
                    <a:pt x="314879" y="1186543"/>
                    <a:pt x="246743" y="1186543"/>
                  </a:cubicBezTo>
                  <a:cubicBezTo>
                    <a:pt x="110471" y="1186543"/>
                    <a:pt x="0" y="1076072"/>
                    <a:pt x="0" y="939800"/>
                  </a:cubicBezTo>
                  <a:cubicBezTo>
                    <a:pt x="0" y="803528"/>
                    <a:pt x="110471" y="693057"/>
                    <a:pt x="246743" y="693057"/>
                  </a:cubicBezTo>
                  <a:cubicBezTo>
                    <a:pt x="314879" y="693057"/>
                    <a:pt x="376565" y="720675"/>
                    <a:pt x="421216" y="765326"/>
                  </a:cubicBezTo>
                  <a:lnTo>
                    <a:pt x="425937" y="772328"/>
                  </a:lnTo>
                  <a:lnTo>
                    <a:pt x="645886" y="827315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95000"/>
                  <a:alpha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4099040" y="2844800"/>
              <a:ext cx="1727201" cy="2373086"/>
            </a:xfrm>
            <a:custGeom>
              <a:avLst/>
              <a:gdLst>
                <a:gd name="connsiteX0" fmla="*/ 0 w 1727200"/>
                <a:gd name="connsiteY0" fmla="*/ 0 h 2373086"/>
                <a:gd name="connsiteX1" fmla="*/ 1727200 w 1727200"/>
                <a:gd name="connsiteY1" fmla="*/ 0 h 2373086"/>
                <a:gd name="connsiteX2" fmla="*/ 1727200 w 1727200"/>
                <a:gd name="connsiteY2" fmla="*/ 751115 h 2373086"/>
                <a:gd name="connsiteX3" fmla="*/ 1507251 w 1727200"/>
                <a:gd name="connsiteY3" fmla="*/ 696128 h 2373086"/>
                <a:gd name="connsiteX4" fmla="*/ 1502530 w 1727200"/>
                <a:gd name="connsiteY4" fmla="*/ 689126 h 2373086"/>
                <a:gd name="connsiteX5" fmla="*/ 1328057 w 1727200"/>
                <a:gd name="connsiteY5" fmla="*/ 616857 h 2373086"/>
                <a:gd name="connsiteX6" fmla="*/ 1081314 w 1727200"/>
                <a:gd name="connsiteY6" fmla="*/ 863600 h 2373086"/>
                <a:gd name="connsiteX7" fmla="*/ 1328057 w 1727200"/>
                <a:gd name="connsiteY7" fmla="*/ 1110343 h 2373086"/>
                <a:gd name="connsiteX8" fmla="*/ 1502530 w 1727200"/>
                <a:gd name="connsiteY8" fmla="*/ 1038074 h 2373086"/>
                <a:gd name="connsiteX9" fmla="*/ 1507250 w 1727200"/>
                <a:gd name="connsiteY9" fmla="*/ 1031074 h 2373086"/>
                <a:gd name="connsiteX10" fmla="*/ 1727200 w 1727200"/>
                <a:gd name="connsiteY10" fmla="*/ 976086 h 2373086"/>
                <a:gd name="connsiteX11" fmla="*/ 1727200 w 1727200"/>
                <a:gd name="connsiteY11" fmla="*/ 1727200 h 2373086"/>
                <a:gd name="connsiteX12" fmla="*/ 1005115 w 1727200"/>
                <a:gd name="connsiteY12" fmla="*/ 1727200 h 2373086"/>
                <a:gd name="connsiteX13" fmla="*/ 1060103 w 1727200"/>
                <a:gd name="connsiteY13" fmla="*/ 1947150 h 2373086"/>
                <a:gd name="connsiteX14" fmla="*/ 1067103 w 1727200"/>
                <a:gd name="connsiteY14" fmla="*/ 1951870 h 2373086"/>
                <a:gd name="connsiteX15" fmla="*/ 1139372 w 1727200"/>
                <a:gd name="connsiteY15" fmla="*/ 2126343 h 2373086"/>
                <a:gd name="connsiteX16" fmla="*/ 892629 w 1727200"/>
                <a:gd name="connsiteY16" fmla="*/ 2373086 h 2373086"/>
                <a:gd name="connsiteX17" fmla="*/ 645886 w 1727200"/>
                <a:gd name="connsiteY17" fmla="*/ 2126343 h 2373086"/>
                <a:gd name="connsiteX18" fmla="*/ 718155 w 1727200"/>
                <a:gd name="connsiteY18" fmla="*/ 1951870 h 2373086"/>
                <a:gd name="connsiteX19" fmla="*/ 725157 w 1727200"/>
                <a:gd name="connsiteY19" fmla="*/ 1947149 h 2373086"/>
                <a:gd name="connsiteX20" fmla="*/ 780144 w 1727200"/>
                <a:gd name="connsiteY20" fmla="*/ 1727200 h 2373086"/>
                <a:gd name="connsiteX21" fmla="*/ 0 w 1727200"/>
                <a:gd name="connsiteY21" fmla="*/ 1727200 h 23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7200" h="2373086">
                  <a:moveTo>
                    <a:pt x="0" y="0"/>
                  </a:moveTo>
                  <a:lnTo>
                    <a:pt x="1727200" y="0"/>
                  </a:lnTo>
                  <a:lnTo>
                    <a:pt x="1727200" y="751115"/>
                  </a:lnTo>
                  <a:lnTo>
                    <a:pt x="1507251" y="696128"/>
                  </a:lnTo>
                  <a:lnTo>
                    <a:pt x="1502530" y="689126"/>
                  </a:lnTo>
                  <a:cubicBezTo>
                    <a:pt x="1457879" y="644475"/>
                    <a:pt x="1396193" y="616857"/>
                    <a:pt x="1328057" y="616857"/>
                  </a:cubicBezTo>
                  <a:cubicBezTo>
                    <a:pt x="1191785" y="616857"/>
                    <a:pt x="1081314" y="727328"/>
                    <a:pt x="1081314" y="863600"/>
                  </a:cubicBezTo>
                  <a:cubicBezTo>
                    <a:pt x="1081314" y="999872"/>
                    <a:pt x="1191785" y="1110343"/>
                    <a:pt x="1328057" y="1110343"/>
                  </a:cubicBezTo>
                  <a:cubicBezTo>
                    <a:pt x="1396193" y="1110343"/>
                    <a:pt x="1457879" y="1082725"/>
                    <a:pt x="1502530" y="1038074"/>
                  </a:cubicBezTo>
                  <a:lnTo>
                    <a:pt x="1507250" y="1031074"/>
                  </a:lnTo>
                  <a:lnTo>
                    <a:pt x="1727200" y="976086"/>
                  </a:lnTo>
                  <a:lnTo>
                    <a:pt x="1727200" y="1727200"/>
                  </a:lnTo>
                  <a:lnTo>
                    <a:pt x="1005115" y="1727200"/>
                  </a:lnTo>
                  <a:lnTo>
                    <a:pt x="1060103" y="1947150"/>
                  </a:lnTo>
                  <a:lnTo>
                    <a:pt x="1067103" y="1951870"/>
                  </a:lnTo>
                  <a:cubicBezTo>
                    <a:pt x="1111754" y="1996521"/>
                    <a:pt x="1139372" y="2058207"/>
                    <a:pt x="1139372" y="2126343"/>
                  </a:cubicBezTo>
                  <a:cubicBezTo>
                    <a:pt x="1139372" y="2262615"/>
                    <a:pt x="1028901" y="2373086"/>
                    <a:pt x="892629" y="2373086"/>
                  </a:cubicBezTo>
                  <a:cubicBezTo>
                    <a:pt x="756357" y="2373086"/>
                    <a:pt x="645886" y="2262615"/>
                    <a:pt x="645886" y="2126343"/>
                  </a:cubicBezTo>
                  <a:cubicBezTo>
                    <a:pt x="645886" y="2058207"/>
                    <a:pt x="673504" y="1996521"/>
                    <a:pt x="718155" y="1951870"/>
                  </a:cubicBezTo>
                  <a:lnTo>
                    <a:pt x="725157" y="1947149"/>
                  </a:lnTo>
                  <a:lnTo>
                    <a:pt x="780144" y="1727200"/>
                  </a:lnTo>
                  <a:lnTo>
                    <a:pt x="0" y="1727200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95000"/>
                  <a:alpha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16200000">
              <a:off x="2694784" y="2521857"/>
              <a:ext cx="1727200" cy="2373086"/>
            </a:xfrm>
            <a:custGeom>
              <a:avLst/>
              <a:gdLst>
                <a:gd name="connsiteX0" fmla="*/ 1727200 w 1727200"/>
                <a:gd name="connsiteY0" fmla="*/ 0 h 2373086"/>
                <a:gd name="connsiteX1" fmla="*/ 1727200 w 1727200"/>
                <a:gd name="connsiteY1" fmla="*/ 793411 h 2373086"/>
                <a:gd name="connsiteX2" fmla="*/ 1521766 w 1727200"/>
                <a:gd name="connsiteY2" fmla="*/ 742053 h 2373086"/>
                <a:gd name="connsiteX3" fmla="*/ 1517045 w 1727200"/>
                <a:gd name="connsiteY3" fmla="*/ 735051 h 2373086"/>
                <a:gd name="connsiteX4" fmla="*/ 1342572 w 1727200"/>
                <a:gd name="connsiteY4" fmla="*/ 662782 h 2373086"/>
                <a:gd name="connsiteX5" fmla="*/ 1095829 w 1727200"/>
                <a:gd name="connsiteY5" fmla="*/ 909525 h 2373086"/>
                <a:gd name="connsiteX6" fmla="*/ 1342572 w 1727200"/>
                <a:gd name="connsiteY6" fmla="*/ 1156268 h 2373086"/>
                <a:gd name="connsiteX7" fmla="*/ 1517045 w 1727200"/>
                <a:gd name="connsiteY7" fmla="*/ 1083999 h 2373086"/>
                <a:gd name="connsiteX8" fmla="*/ 1521765 w 1727200"/>
                <a:gd name="connsiteY8" fmla="*/ 1076999 h 2373086"/>
                <a:gd name="connsiteX9" fmla="*/ 1727200 w 1727200"/>
                <a:gd name="connsiteY9" fmla="*/ 1025640 h 2373086"/>
                <a:gd name="connsiteX10" fmla="*/ 1727200 w 1727200"/>
                <a:gd name="connsiteY10" fmla="*/ 1727200 h 2373086"/>
                <a:gd name="connsiteX11" fmla="*/ 976086 w 1727200"/>
                <a:gd name="connsiteY11" fmla="*/ 1727200 h 2373086"/>
                <a:gd name="connsiteX12" fmla="*/ 1031074 w 1727200"/>
                <a:gd name="connsiteY12" fmla="*/ 1947150 h 2373086"/>
                <a:gd name="connsiteX13" fmla="*/ 1038074 w 1727200"/>
                <a:gd name="connsiteY13" fmla="*/ 1951870 h 2373086"/>
                <a:gd name="connsiteX14" fmla="*/ 1110343 w 1727200"/>
                <a:gd name="connsiteY14" fmla="*/ 2126343 h 2373086"/>
                <a:gd name="connsiteX15" fmla="*/ 863600 w 1727200"/>
                <a:gd name="connsiteY15" fmla="*/ 2373086 h 2373086"/>
                <a:gd name="connsiteX16" fmla="*/ 616857 w 1727200"/>
                <a:gd name="connsiteY16" fmla="*/ 2126343 h 2373086"/>
                <a:gd name="connsiteX17" fmla="*/ 689126 w 1727200"/>
                <a:gd name="connsiteY17" fmla="*/ 1951870 h 2373086"/>
                <a:gd name="connsiteX18" fmla="*/ 696128 w 1727200"/>
                <a:gd name="connsiteY18" fmla="*/ 1947149 h 2373086"/>
                <a:gd name="connsiteX19" fmla="*/ 751115 w 1727200"/>
                <a:gd name="connsiteY19" fmla="*/ 1727200 h 2373086"/>
                <a:gd name="connsiteX20" fmla="*/ 0 w 1727200"/>
                <a:gd name="connsiteY20" fmla="*/ 1727200 h 2373086"/>
                <a:gd name="connsiteX21" fmla="*/ 0 w 1727200"/>
                <a:gd name="connsiteY21" fmla="*/ 0 h 23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7200" h="2373086">
                  <a:moveTo>
                    <a:pt x="1727200" y="0"/>
                  </a:moveTo>
                  <a:lnTo>
                    <a:pt x="1727200" y="793411"/>
                  </a:lnTo>
                  <a:lnTo>
                    <a:pt x="1521766" y="742053"/>
                  </a:lnTo>
                  <a:lnTo>
                    <a:pt x="1517045" y="735051"/>
                  </a:lnTo>
                  <a:cubicBezTo>
                    <a:pt x="1472394" y="690400"/>
                    <a:pt x="1410708" y="662782"/>
                    <a:pt x="1342572" y="662782"/>
                  </a:cubicBezTo>
                  <a:cubicBezTo>
                    <a:pt x="1206300" y="662782"/>
                    <a:pt x="1095829" y="773253"/>
                    <a:pt x="1095829" y="909525"/>
                  </a:cubicBezTo>
                  <a:cubicBezTo>
                    <a:pt x="1095829" y="1045797"/>
                    <a:pt x="1206300" y="1156268"/>
                    <a:pt x="1342572" y="1156268"/>
                  </a:cubicBezTo>
                  <a:cubicBezTo>
                    <a:pt x="1410708" y="1156268"/>
                    <a:pt x="1472394" y="1128650"/>
                    <a:pt x="1517045" y="1083999"/>
                  </a:cubicBezTo>
                  <a:lnTo>
                    <a:pt x="1521765" y="1076999"/>
                  </a:lnTo>
                  <a:lnTo>
                    <a:pt x="1727200" y="1025640"/>
                  </a:lnTo>
                  <a:lnTo>
                    <a:pt x="1727200" y="1727200"/>
                  </a:lnTo>
                  <a:lnTo>
                    <a:pt x="976086" y="1727200"/>
                  </a:lnTo>
                  <a:lnTo>
                    <a:pt x="1031074" y="1947150"/>
                  </a:lnTo>
                  <a:lnTo>
                    <a:pt x="1038074" y="1951870"/>
                  </a:lnTo>
                  <a:cubicBezTo>
                    <a:pt x="1082725" y="1996521"/>
                    <a:pt x="1110343" y="2058207"/>
                    <a:pt x="1110343" y="2126343"/>
                  </a:cubicBezTo>
                  <a:cubicBezTo>
                    <a:pt x="1110343" y="2262615"/>
                    <a:pt x="999872" y="2373086"/>
                    <a:pt x="863600" y="2373086"/>
                  </a:cubicBezTo>
                  <a:cubicBezTo>
                    <a:pt x="727328" y="2373086"/>
                    <a:pt x="616857" y="2262615"/>
                    <a:pt x="616857" y="2126343"/>
                  </a:cubicBezTo>
                  <a:cubicBezTo>
                    <a:pt x="616857" y="2058207"/>
                    <a:pt x="644475" y="1996521"/>
                    <a:pt x="689126" y="1951870"/>
                  </a:cubicBezTo>
                  <a:lnTo>
                    <a:pt x="696128" y="1947149"/>
                  </a:lnTo>
                  <a:lnTo>
                    <a:pt x="751115" y="1727200"/>
                  </a:lnTo>
                  <a:lnTo>
                    <a:pt x="0" y="172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9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任意多边形 7"/>
            <p:cNvSpPr/>
            <p:nvPr/>
          </p:nvSpPr>
          <p:spPr>
            <a:xfrm rot="10800000">
              <a:off x="2371841" y="3926116"/>
              <a:ext cx="1727200" cy="2373085"/>
            </a:xfrm>
            <a:custGeom>
              <a:avLst/>
              <a:gdLst>
                <a:gd name="connsiteX0" fmla="*/ 828560 w 1727200"/>
                <a:gd name="connsiteY0" fmla="*/ 2373085 h 2373085"/>
                <a:gd name="connsiteX1" fmla="*/ 581817 w 1727200"/>
                <a:gd name="connsiteY1" fmla="*/ 2126342 h 2373085"/>
                <a:gd name="connsiteX2" fmla="*/ 654086 w 1727200"/>
                <a:gd name="connsiteY2" fmla="*/ 1951869 h 2373085"/>
                <a:gd name="connsiteX3" fmla="*/ 661088 w 1727200"/>
                <a:gd name="connsiteY3" fmla="*/ 1947148 h 2373085"/>
                <a:gd name="connsiteX4" fmla="*/ 716075 w 1727200"/>
                <a:gd name="connsiteY4" fmla="*/ 1727200 h 2373085"/>
                <a:gd name="connsiteX5" fmla="*/ 0 w 1727200"/>
                <a:gd name="connsiteY5" fmla="*/ 1727200 h 2373085"/>
                <a:gd name="connsiteX6" fmla="*/ 0 w 1727200"/>
                <a:gd name="connsiteY6" fmla="*/ 899886 h 2373085"/>
                <a:gd name="connsiteX7" fmla="*/ 219949 w 1727200"/>
                <a:gd name="connsiteY7" fmla="*/ 954873 h 2373085"/>
                <a:gd name="connsiteX8" fmla="*/ 224670 w 1727200"/>
                <a:gd name="connsiteY8" fmla="*/ 961875 h 2373085"/>
                <a:gd name="connsiteX9" fmla="*/ 399143 w 1727200"/>
                <a:gd name="connsiteY9" fmla="*/ 1034144 h 2373085"/>
                <a:gd name="connsiteX10" fmla="*/ 645886 w 1727200"/>
                <a:gd name="connsiteY10" fmla="*/ 787401 h 2373085"/>
                <a:gd name="connsiteX11" fmla="*/ 399143 w 1727200"/>
                <a:gd name="connsiteY11" fmla="*/ 540658 h 2373085"/>
                <a:gd name="connsiteX12" fmla="*/ 224670 w 1727200"/>
                <a:gd name="connsiteY12" fmla="*/ 612927 h 2373085"/>
                <a:gd name="connsiteX13" fmla="*/ 219950 w 1727200"/>
                <a:gd name="connsiteY13" fmla="*/ 619927 h 2373085"/>
                <a:gd name="connsiteX14" fmla="*/ 0 w 1727200"/>
                <a:gd name="connsiteY14" fmla="*/ 674915 h 2373085"/>
                <a:gd name="connsiteX15" fmla="*/ 0 w 1727200"/>
                <a:gd name="connsiteY15" fmla="*/ 0 h 2373085"/>
                <a:gd name="connsiteX16" fmla="*/ 1727200 w 1727200"/>
                <a:gd name="connsiteY16" fmla="*/ 0 h 2373085"/>
                <a:gd name="connsiteX17" fmla="*/ 1727200 w 1727200"/>
                <a:gd name="connsiteY17" fmla="*/ 722087 h 2373085"/>
                <a:gd name="connsiteX18" fmla="*/ 1507252 w 1727200"/>
                <a:gd name="connsiteY18" fmla="*/ 667100 h 2373085"/>
                <a:gd name="connsiteX19" fmla="*/ 1502531 w 1727200"/>
                <a:gd name="connsiteY19" fmla="*/ 660098 h 2373085"/>
                <a:gd name="connsiteX20" fmla="*/ 1328058 w 1727200"/>
                <a:gd name="connsiteY20" fmla="*/ 587829 h 2373085"/>
                <a:gd name="connsiteX21" fmla="*/ 1081315 w 1727200"/>
                <a:gd name="connsiteY21" fmla="*/ 834572 h 2373085"/>
                <a:gd name="connsiteX22" fmla="*/ 1328058 w 1727200"/>
                <a:gd name="connsiteY22" fmla="*/ 1081315 h 2373085"/>
                <a:gd name="connsiteX23" fmla="*/ 1502531 w 1727200"/>
                <a:gd name="connsiteY23" fmla="*/ 1009046 h 2373085"/>
                <a:gd name="connsiteX24" fmla="*/ 1507251 w 1727200"/>
                <a:gd name="connsiteY24" fmla="*/ 1002046 h 2373085"/>
                <a:gd name="connsiteX25" fmla="*/ 1727200 w 1727200"/>
                <a:gd name="connsiteY25" fmla="*/ 947058 h 2373085"/>
                <a:gd name="connsiteX26" fmla="*/ 1727200 w 1727200"/>
                <a:gd name="connsiteY26" fmla="*/ 1727200 h 2373085"/>
                <a:gd name="connsiteX27" fmla="*/ 941046 w 1727200"/>
                <a:gd name="connsiteY27" fmla="*/ 1727200 h 2373085"/>
                <a:gd name="connsiteX28" fmla="*/ 996034 w 1727200"/>
                <a:gd name="connsiteY28" fmla="*/ 1947149 h 2373085"/>
                <a:gd name="connsiteX29" fmla="*/ 1003034 w 1727200"/>
                <a:gd name="connsiteY29" fmla="*/ 1951869 h 2373085"/>
                <a:gd name="connsiteX30" fmla="*/ 1075303 w 1727200"/>
                <a:gd name="connsiteY30" fmla="*/ 2126342 h 2373085"/>
                <a:gd name="connsiteX31" fmla="*/ 828560 w 1727200"/>
                <a:gd name="connsiteY31" fmla="*/ 2373085 h 237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27200" h="2373085">
                  <a:moveTo>
                    <a:pt x="828560" y="2373085"/>
                  </a:moveTo>
                  <a:cubicBezTo>
                    <a:pt x="692288" y="2373085"/>
                    <a:pt x="581817" y="2262614"/>
                    <a:pt x="581817" y="2126342"/>
                  </a:cubicBezTo>
                  <a:cubicBezTo>
                    <a:pt x="581817" y="2058206"/>
                    <a:pt x="609435" y="1996520"/>
                    <a:pt x="654086" y="1951869"/>
                  </a:cubicBezTo>
                  <a:lnTo>
                    <a:pt x="661088" y="1947148"/>
                  </a:lnTo>
                  <a:lnTo>
                    <a:pt x="716075" y="1727200"/>
                  </a:lnTo>
                  <a:lnTo>
                    <a:pt x="0" y="1727200"/>
                  </a:lnTo>
                  <a:lnTo>
                    <a:pt x="0" y="899886"/>
                  </a:lnTo>
                  <a:lnTo>
                    <a:pt x="219949" y="954873"/>
                  </a:lnTo>
                  <a:lnTo>
                    <a:pt x="224670" y="961875"/>
                  </a:lnTo>
                  <a:cubicBezTo>
                    <a:pt x="269321" y="1006526"/>
                    <a:pt x="331007" y="1034144"/>
                    <a:pt x="399143" y="1034144"/>
                  </a:cubicBezTo>
                  <a:cubicBezTo>
                    <a:pt x="535415" y="1034144"/>
                    <a:pt x="645886" y="923673"/>
                    <a:pt x="645886" y="787401"/>
                  </a:cubicBezTo>
                  <a:cubicBezTo>
                    <a:pt x="645886" y="651129"/>
                    <a:pt x="535415" y="540658"/>
                    <a:pt x="399143" y="540658"/>
                  </a:cubicBezTo>
                  <a:cubicBezTo>
                    <a:pt x="331007" y="540658"/>
                    <a:pt x="269321" y="568276"/>
                    <a:pt x="224670" y="612927"/>
                  </a:cubicBezTo>
                  <a:lnTo>
                    <a:pt x="219950" y="619927"/>
                  </a:lnTo>
                  <a:lnTo>
                    <a:pt x="0" y="674915"/>
                  </a:lnTo>
                  <a:lnTo>
                    <a:pt x="0" y="0"/>
                  </a:lnTo>
                  <a:lnTo>
                    <a:pt x="1727200" y="0"/>
                  </a:lnTo>
                  <a:lnTo>
                    <a:pt x="1727200" y="722087"/>
                  </a:lnTo>
                  <a:lnTo>
                    <a:pt x="1507252" y="667100"/>
                  </a:lnTo>
                  <a:lnTo>
                    <a:pt x="1502531" y="660098"/>
                  </a:lnTo>
                  <a:cubicBezTo>
                    <a:pt x="1457880" y="615447"/>
                    <a:pt x="1396194" y="587829"/>
                    <a:pt x="1328058" y="587829"/>
                  </a:cubicBezTo>
                  <a:cubicBezTo>
                    <a:pt x="1191786" y="587829"/>
                    <a:pt x="1081315" y="698300"/>
                    <a:pt x="1081315" y="834572"/>
                  </a:cubicBezTo>
                  <a:cubicBezTo>
                    <a:pt x="1081315" y="970844"/>
                    <a:pt x="1191786" y="1081315"/>
                    <a:pt x="1328058" y="1081315"/>
                  </a:cubicBezTo>
                  <a:cubicBezTo>
                    <a:pt x="1396194" y="1081315"/>
                    <a:pt x="1457880" y="1053697"/>
                    <a:pt x="1502531" y="1009046"/>
                  </a:cubicBezTo>
                  <a:lnTo>
                    <a:pt x="1507251" y="1002046"/>
                  </a:lnTo>
                  <a:lnTo>
                    <a:pt x="1727200" y="947058"/>
                  </a:lnTo>
                  <a:lnTo>
                    <a:pt x="1727200" y="1727200"/>
                  </a:lnTo>
                  <a:lnTo>
                    <a:pt x="941046" y="1727200"/>
                  </a:lnTo>
                  <a:lnTo>
                    <a:pt x="996034" y="1947149"/>
                  </a:lnTo>
                  <a:lnTo>
                    <a:pt x="1003034" y="1951869"/>
                  </a:lnTo>
                  <a:cubicBezTo>
                    <a:pt x="1047685" y="1996520"/>
                    <a:pt x="1075303" y="2058206"/>
                    <a:pt x="1075303" y="2126342"/>
                  </a:cubicBezTo>
                  <a:cubicBezTo>
                    <a:pt x="1075303" y="2262614"/>
                    <a:pt x="964832" y="2373085"/>
                    <a:pt x="828560" y="2373085"/>
                  </a:cubicBezTo>
                  <a:close/>
                </a:path>
              </a:pathLst>
            </a:custGeom>
            <a:grpFill/>
            <a:ln w="25400">
              <a:solidFill>
                <a:schemeClr val="bg1">
                  <a:lumMod val="95000"/>
                  <a:alpha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8"/>
          <p:cNvSpPr/>
          <p:nvPr/>
        </p:nvSpPr>
        <p:spPr>
          <a:xfrm rot="5400000">
            <a:off x="20015" y="-20012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0" name="直角三角形 9"/>
          <p:cNvSpPr/>
          <p:nvPr/>
        </p:nvSpPr>
        <p:spPr>
          <a:xfrm rot="16200000">
            <a:off x="9630664" y="4296663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4610406" y="1937283"/>
            <a:ext cx="1175110" cy="57020"/>
            <a:chOff x="3440431" y="2713266"/>
            <a:chExt cx="1594380" cy="72000"/>
          </a:xfrm>
          <a:solidFill>
            <a:srgbClr val="FFC000"/>
          </a:solidFill>
        </p:grpSpPr>
        <p:cxnSp>
          <p:nvCxnSpPr>
            <p:cNvPr id="12" name="直接连接符 11"/>
            <p:cNvCxnSpPr/>
            <p:nvPr/>
          </p:nvCxnSpPr>
          <p:spPr>
            <a:xfrm>
              <a:off x="3504811" y="2749266"/>
              <a:ext cx="1530000" cy="0"/>
            </a:xfrm>
            <a:prstGeom prst="line">
              <a:avLst/>
            </a:prstGeom>
            <a:grpFill/>
            <a:ln w="19050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440431" y="2713266"/>
              <a:ext cx="72000" cy="72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5400000">
            <a:off x="5726649" y="5124750"/>
            <a:ext cx="1175110" cy="57020"/>
            <a:chOff x="3440431" y="2713266"/>
            <a:chExt cx="1594380" cy="72000"/>
          </a:xfrm>
          <a:solidFill>
            <a:srgbClr val="FFC000"/>
          </a:solidFill>
        </p:grpSpPr>
        <p:cxnSp>
          <p:nvCxnSpPr>
            <p:cNvPr id="15" name="直接连接符 14"/>
            <p:cNvCxnSpPr/>
            <p:nvPr/>
          </p:nvCxnSpPr>
          <p:spPr>
            <a:xfrm>
              <a:off x="3504811" y="2749266"/>
              <a:ext cx="1530000" cy="0"/>
            </a:xfrm>
            <a:prstGeom prst="line">
              <a:avLst/>
            </a:prstGeom>
            <a:grpFill/>
            <a:ln w="19050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3440431" y="2713266"/>
              <a:ext cx="72000" cy="72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92497" y="3162052"/>
            <a:ext cx="1175110" cy="57020"/>
            <a:chOff x="3440431" y="2713266"/>
            <a:chExt cx="1594380" cy="72000"/>
          </a:xfrm>
          <a:solidFill>
            <a:srgbClr val="FFC000"/>
          </a:solidFill>
        </p:grpSpPr>
        <p:cxnSp>
          <p:nvCxnSpPr>
            <p:cNvPr id="18" name="直接连接符 17"/>
            <p:cNvCxnSpPr/>
            <p:nvPr/>
          </p:nvCxnSpPr>
          <p:spPr>
            <a:xfrm>
              <a:off x="3504811" y="2749266"/>
              <a:ext cx="1530000" cy="0"/>
            </a:xfrm>
            <a:prstGeom prst="line">
              <a:avLst/>
            </a:prstGeom>
            <a:grpFill/>
            <a:ln w="19050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3440431" y="2713266"/>
              <a:ext cx="72000" cy="72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>
            <a:off x="3967938" y="4377863"/>
            <a:ext cx="1175110" cy="57020"/>
            <a:chOff x="3440431" y="2713266"/>
            <a:chExt cx="1594380" cy="72000"/>
          </a:xfrm>
          <a:solidFill>
            <a:srgbClr val="FFC000"/>
          </a:solidFill>
        </p:grpSpPr>
        <p:cxnSp>
          <p:nvCxnSpPr>
            <p:cNvPr id="21" name="直接连接符 20"/>
            <p:cNvCxnSpPr/>
            <p:nvPr/>
          </p:nvCxnSpPr>
          <p:spPr>
            <a:xfrm>
              <a:off x="3504811" y="2749266"/>
              <a:ext cx="1530000" cy="0"/>
            </a:xfrm>
            <a:prstGeom prst="line">
              <a:avLst/>
            </a:prstGeom>
            <a:grpFill/>
            <a:ln w="19050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3440431" y="2713266"/>
              <a:ext cx="72000" cy="72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581352" y="5740815"/>
            <a:ext cx="7207624" cy="1015663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良好的学习能力，敢闯敢拼的精神</a:t>
            </a:r>
            <a:endParaRPr lang="en-US" altLang="zh-CN" sz="2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善于与他人合作，倾听他人意见</a:t>
            </a:r>
            <a:endParaRPr lang="en-US" altLang="zh-CN" sz="2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的环境适应能力、心理承受能力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88245" y="814279"/>
            <a:ext cx="8179045" cy="163121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endParaRPr lang="en-US" altLang="zh-CN" sz="2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积极乐观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有上进心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责任心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耐心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想做的事一定能够要做好的决心。</a:t>
            </a:r>
            <a:endParaRPr lang="en-US" altLang="zh-CN" sz="2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有强烈的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好奇心和求知欲望，对自己要求严格。</a:t>
            </a:r>
            <a:endParaRPr lang="en-US" altLang="zh-CN" sz="2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endParaRPr lang="en-US" altLang="zh-CN" sz="2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较为内向，缺乏自信心，不善于表达自己的想法，沟通能力有待提高。</a:t>
            </a:r>
            <a:endParaRPr lang="en-US" altLang="zh-CN" sz="2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6" y="3077906"/>
            <a:ext cx="2933504" cy="2095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21" y="2763192"/>
            <a:ext cx="2933504" cy="2095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流程图: 决策 1"/>
          <p:cNvSpPr/>
          <p:nvPr/>
        </p:nvSpPr>
        <p:spPr>
          <a:xfrm>
            <a:off x="3483821" y="1"/>
            <a:ext cx="5259336" cy="812802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</a:rPr>
              <a:t>自我分析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8251" y="3005461"/>
            <a:ext cx="12194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个人特质</a:t>
            </a:r>
            <a:endParaRPr lang="zh-CN" alt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58724" y="3253251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职业兴趣</a:t>
            </a:r>
            <a:endParaRPr lang="zh-CN" alt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34828" y="3983894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职业能力</a:t>
            </a:r>
            <a:endParaRPr lang="zh-CN" alt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31768" y="4022591"/>
            <a:ext cx="12467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职业价值观</a:t>
            </a:r>
            <a:endParaRPr lang="zh-CN" alt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67821" y="3077906"/>
            <a:ext cx="3156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、企业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----</a:t>
            </a:r>
            <a:r>
              <a:rPr lang="zh-CN" altLang="en-US" sz="2400" b="1" dirty="0" smtClean="0"/>
              <a:t>创业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----</a:t>
            </a:r>
            <a:r>
              <a:rPr lang="zh-CN" altLang="en-US" sz="2400" b="1" dirty="0" smtClean="0"/>
              <a:t>企业技术人员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、教师</a:t>
            </a:r>
            <a:endParaRPr lang="zh-CN" alt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2807" y="3197127"/>
            <a:ext cx="3586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技术型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---</a:t>
            </a:r>
            <a:r>
              <a:rPr lang="zh-CN" altLang="en-US" sz="2400" b="1" dirty="0" smtClean="0"/>
              <a:t>择己所爱，择己所长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---</a:t>
            </a:r>
            <a:r>
              <a:rPr lang="zh-CN" altLang="en-US" sz="2400" b="1" dirty="0" smtClean="0"/>
              <a:t>崇尚研究，提升自我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847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42339" y="3133715"/>
            <a:ext cx="3096075" cy="1048820"/>
            <a:chOff x="5549475" y="3494094"/>
            <a:chExt cx="2518044" cy="1048820"/>
          </a:xfrm>
          <a:noFill/>
        </p:grpSpPr>
        <p:sp>
          <p:nvSpPr>
            <p:cNvPr id="6" name="上弧形箭头 5"/>
            <p:cNvSpPr/>
            <p:nvPr/>
          </p:nvSpPr>
          <p:spPr>
            <a:xfrm rot="19268727">
              <a:off x="5549475" y="3494094"/>
              <a:ext cx="1487643" cy="699343"/>
            </a:xfrm>
            <a:prstGeom prst="curvedDownArrow">
              <a:avLst>
                <a:gd name="adj1" fmla="val 7380"/>
                <a:gd name="adj2" fmla="val 20990"/>
                <a:gd name="adj3" fmla="val 15382"/>
              </a:avLst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上弧形箭头 6"/>
            <p:cNvSpPr/>
            <p:nvPr/>
          </p:nvSpPr>
          <p:spPr>
            <a:xfrm rot="8185515">
              <a:off x="6717484" y="3834043"/>
              <a:ext cx="1350035" cy="708871"/>
            </a:xfrm>
            <a:prstGeom prst="curvedDownArrow">
              <a:avLst>
                <a:gd name="adj1" fmla="val 7380"/>
                <a:gd name="adj2" fmla="val 20990"/>
                <a:gd name="adj3" fmla="val 15382"/>
              </a:avLst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357187" y="3285034"/>
            <a:ext cx="5033584" cy="342056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484909" y="3215749"/>
            <a:ext cx="4767731" cy="339287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7019434" y="151475"/>
            <a:ext cx="4779818" cy="306427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6925064" y="109181"/>
            <a:ext cx="4779818" cy="317585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直角三角形 40"/>
          <p:cNvSpPr/>
          <p:nvPr/>
        </p:nvSpPr>
        <p:spPr>
          <a:xfrm rot="5400000">
            <a:off x="20013" y="-20015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42" name="直角三角形 41"/>
          <p:cNvSpPr/>
          <p:nvPr/>
        </p:nvSpPr>
        <p:spPr>
          <a:xfrm rot="16200000">
            <a:off x="9630664" y="4296663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43" name="L 形 42"/>
          <p:cNvSpPr/>
          <p:nvPr/>
        </p:nvSpPr>
        <p:spPr>
          <a:xfrm>
            <a:off x="856144" y="5416990"/>
            <a:ext cx="680582" cy="713574"/>
          </a:xfrm>
          <a:prstGeom prst="corner">
            <a:avLst>
              <a:gd name="adj1" fmla="val 24162"/>
              <a:gd name="adj2" fmla="val 21292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L 形 43"/>
          <p:cNvSpPr/>
          <p:nvPr/>
        </p:nvSpPr>
        <p:spPr>
          <a:xfrm rot="10800000">
            <a:off x="4495745" y="4242559"/>
            <a:ext cx="756895" cy="713574"/>
          </a:xfrm>
          <a:prstGeom prst="corner">
            <a:avLst>
              <a:gd name="adj1" fmla="val 24162"/>
              <a:gd name="adj2" fmla="val 21292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L 形 44"/>
          <p:cNvSpPr/>
          <p:nvPr/>
        </p:nvSpPr>
        <p:spPr>
          <a:xfrm>
            <a:off x="7247635" y="2234519"/>
            <a:ext cx="680582" cy="713574"/>
          </a:xfrm>
          <a:prstGeom prst="corner">
            <a:avLst>
              <a:gd name="adj1" fmla="val 24162"/>
              <a:gd name="adj2" fmla="val 21292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L 形 45"/>
          <p:cNvSpPr/>
          <p:nvPr/>
        </p:nvSpPr>
        <p:spPr>
          <a:xfrm rot="10800000">
            <a:off x="10887236" y="1060088"/>
            <a:ext cx="756895" cy="713574"/>
          </a:xfrm>
          <a:prstGeom prst="corner">
            <a:avLst>
              <a:gd name="adj1" fmla="val 24162"/>
              <a:gd name="adj2" fmla="val 21292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633794" y="3334340"/>
            <a:ext cx="45769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就业环境：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全国高校毕业生人数从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114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万持续增加到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万，就业形势越来越复杂且艰巨。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外毕业生就业率在众多的高校中一直相对乐观，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年曾达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99.98%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；并且学校会为学生提供实习机会</a:t>
            </a:r>
          </a:p>
        </p:txBody>
      </p:sp>
      <p:sp>
        <p:nvSpPr>
          <p:cNvPr id="48" name="矩形 47"/>
          <p:cNvSpPr/>
          <p:nvPr/>
        </p:nvSpPr>
        <p:spPr>
          <a:xfrm>
            <a:off x="7153265" y="185754"/>
            <a:ext cx="4323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学校环境：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生活环境良好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，教学设施齐全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，教学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水平也较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先进。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学校浓厚的学习气氛、丰富的学习资源有助于我们的学习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19"/>
          <p:cNvSpPr>
            <a:spLocks/>
          </p:cNvSpPr>
          <p:nvPr/>
        </p:nvSpPr>
        <p:spPr bwMode="auto">
          <a:xfrm>
            <a:off x="10977824" y="3556250"/>
            <a:ext cx="768350" cy="855663"/>
          </a:xfrm>
          <a:custGeom>
            <a:avLst/>
            <a:gdLst>
              <a:gd name="T0" fmla="*/ 217 w 484"/>
              <a:gd name="T1" fmla="*/ 73 h 539"/>
              <a:gd name="T2" fmla="*/ 179 w 484"/>
              <a:gd name="T3" fmla="*/ 44 h 539"/>
              <a:gd name="T4" fmla="*/ 136 w 484"/>
              <a:gd name="T5" fmla="*/ 32 h 539"/>
              <a:gd name="T6" fmla="*/ 74 w 484"/>
              <a:gd name="T7" fmla="*/ 44 h 539"/>
              <a:gd name="T8" fmla="*/ 44 w 484"/>
              <a:gd name="T9" fmla="*/ 73 h 539"/>
              <a:gd name="T10" fmla="*/ 28 w 484"/>
              <a:gd name="T11" fmla="*/ 133 h 539"/>
              <a:gd name="T12" fmla="*/ 38 w 484"/>
              <a:gd name="T13" fmla="*/ 177 h 539"/>
              <a:gd name="T14" fmla="*/ 315 w 484"/>
              <a:gd name="T15" fmla="*/ 485 h 539"/>
              <a:gd name="T16" fmla="*/ 339 w 484"/>
              <a:gd name="T17" fmla="*/ 503 h 539"/>
              <a:gd name="T18" fmla="*/ 366 w 484"/>
              <a:gd name="T19" fmla="*/ 511 h 539"/>
              <a:gd name="T20" fmla="*/ 404 w 484"/>
              <a:gd name="T21" fmla="*/ 503 h 539"/>
              <a:gd name="T22" fmla="*/ 428 w 484"/>
              <a:gd name="T23" fmla="*/ 481 h 539"/>
              <a:gd name="T24" fmla="*/ 456 w 484"/>
              <a:gd name="T25" fmla="*/ 432 h 539"/>
              <a:gd name="T26" fmla="*/ 456 w 484"/>
              <a:gd name="T27" fmla="*/ 410 h 539"/>
              <a:gd name="T28" fmla="*/ 434 w 484"/>
              <a:gd name="T29" fmla="*/ 372 h 539"/>
              <a:gd name="T30" fmla="*/ 195 w 484"/>
              <a:gd name="T31" fmla="*/ 119 h 539"/>
              <a:gd name="T32" fmla="*/ 173 w 484"/>
              <a:gd name="T33" fmla="*/ 119 h 539"/>
              <a:gd name="T34" fmla="*/ 136 w 484"/>
              <a:gd name="T35" fmla="*/ 135 h 539"/>
              <a:gd name="T36" fmla="*/ 124 w 484"/>
              <a:gd name="T37" fmla="*/ 157 h 539"/>
              <a:gd name="T38" fmla="*/ 116 w 484"/>
              <a:gd name="T39" fmla="*/ 181 h 539"/>
              <a:gd name="T40" fmla="*/ 356 w 484"/>
              <a:gd name="T41" fmla="*/ 449 h 539"/>
              <a:gd name="T42" fmla="*/ 106 w 484"/>
              <a:gd name="T43" fmla="*/ 217 h 539"/>
              <a:gd name="T44" fmla="*/ 90 w 484"/>
              <a:gd name="T45" fmla="*/ 187 h 539"/>
              <a:gd name="T46" fmla="*/ 88 w 484"/>
              <a:gd name="T47" fmla="*/ 169 h 539"/>
              <a:gd name="T48" fmla="*/ 108 w 484"/>
              <a:gd name="T49" fmla="*/ 125 h 539"/>
              <a:gd name="T50" fmla="*/ 128 w 484"/>
              <a:gd name="T51" fmla="*/ 105 h 539"/>
              <a:gd name="T52" fmla="*/ 177 w 484"/>
              <a:gd name="T53" fmla="*/ 89 h 539"/>
              <a:gd name="T54" fmla="*/ 195 w 484"/>
              <a:gd name="T55" fmla="*/ 91 h 539"/>
              <a:gd name="T56" fmla="*/ 223 w 484"/>
              <a:gd name="T57" fmla="*/ 109 h 539"/>
              <a:gd name="T58" fmla="*/ 466 w 484"/>
              <a:gd name="T59" fmla="*/ 372 h 539"/>
              <a:gd name="T60" fmla="*/ 484 w 484"/>
              <a:gd name="T61" fmla="*/ 428 h 539"/>
              <a:gd name="T62" fmla="*/ 480 w 484"/>
              <a:gd name="T63" fmla="*/ 451 h 539"/>
              <a:gd name="T64" fmla="*/ 452 w 484"/>
              <a:gd name="T65" fmla="*/ 499 h 539"/>
              <a:gd name="T66" fmla="*/ 422 w 484"/>
              <a:gd name="T67" fmla="*/ 527 h 539"/>
              <a:gd name="T68" fmla="*/ 368 w 484"/>
              <a:gd name="T69" fmla="*/ 539 h 539"/>
              <a:gd name="T70" fmla="*/ 329 w 484"/>
              <a:gd name="T71" fmla="*/ 527 h 539"/>
              <a:gd name="T72" fmla="*/ 46 w 484"/>
              <a:gd name="T73" fmla="*/ 233 h 539"/>
              <a:gd name="T74" fmla="*/ 26 w 484"/>
              <a:gd name="T75" fmla="*/ 207 h 539"/>
              <a:gd name="T76" fmla="*/ 6 w 484"/>
              <a:gd name="T77" fmla="*/ 169 h 539"/>
              <a:gd name="T78" fmla="*/ 0 w 484"/>
              <a:gd name="T79" fmla="*/ 127 h 539"/>
              <a:gd name="T80" fmla="*/ 2 w 484"/>
              <a:gd name="T81" fmla="*/ 101 h 539"/>
              <a:gd name="T82" fmla="*/ 14 w 484"/>
              <a:gd name="T83" fmla="*/ 65 h 539"/>
              <a:gd name="T84" fmla="*/ 38 w 484"/>
              <a:gd name="T85" fmla="*/ 34 h 539"/>
              <a:gd name="T86" fmla="*/ 58 w 484"/>
              <a:gd name="T87" fmla="*/ 18 h 539"/>
              <a:gd name="T88" fmla="*/ 92 w 484"/>
              <a:gd name="T89" fmla="*/ 4 h 539"/>
              <a:gd name="T90" fmla="*/ 130 w 484"/>
              <a:gd name="T91" fmla="*/ 0 h 539"/>
              <a:gd name="T92" fmla="*/ 159 w 484"/>
              <a:gd name="T93" fmla="*/ 6 h 539"/>
              <a:gd name="T94" fmla="*/ 197 w 484"/>
              <a:gd name="T95" fmla="*/ 24 h 539"/>
              <a:gd name="T96" fmla="*/ 235 w 484"/>
              <a:gd name="T97" fmla="*/ 57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4" h="539">
                <a:moveTo>
                  <a:pt x="376" y="205"/>
                </a:moveTo>
                <a:lnTo>
                  <a:pt x="358" y="223"/>
                </a:lnTo>
                <a:lnTo>
                  <a:pt x="217" y="73"/>
                </a:lnTo>
                <a:lnTo>
                  <a:pt x="217" y="73"/>
                </a:lnTo>
                <a:lnTo>
                  <a:pt x="199" y="57"/>
                </a:lnTo>
                <a:lnTo>
                  <a:pt x="179" y="44"/>
                </a:lnTo>
                <a:lnTo>
                  <a:pt x="159" y="36"/>
                </a:lnTo>
                <a:lnTo>
                  <a:pt x="136" y="32"/>
                </a:lnTo>
                <a:lnTo>
                  <a:pt x="136" y="32"/>
                </a:lnTo>
                <a:lnTo>
                  <a:pt x="114" y="32"/>
                </a:lnTo>
                <a:lnTo>
                  <a:pt x="94" y="36"/>
                </a:lnTo>
                <a:lnTo>
                  <a:pt x="74" y="44"/>
                </a:lnTo>
                <a:lnTo>
                  <a:pt x="58" y="57"/>
                </a:lnTo>
                <a:lnTo>
                  <a:pt x="58" y="57"/>
                </a:lnTo>
                <a:lnTo>
                  <a:pt x="44" y="73"/>
                </a:lnTo>
                <a:lnTo>
                  <a:pt x="36" y="91"/>
                </a:lnTo>
                <a:lnTo>
                  <a:pt x="30" y="111"/>
                </a:lnTo>
                <a:lnTo>
                  <a:pt x="28" y="133"/>
                </a:lnTo>
                <a:lnTo>
                  <a:pt x="28" y="133"/>
                </a:lnTo>
                <a:lnTo>
                  <a:pt x="32" y="155"/>
                </a:lnTo>
                <a:lnTo>
                  <a:pt x="38" y="177"/>
                </a:lnTo>
                <a:lnTo>
                  <a:pt x="50" y="197"/>
                </a:lnTo>
                <a:lnTo>
                  <a:pt x="64" y="215"/>
                </a:lnTo>
                <a:lnTo>
                  <a:pt x="315" y="485"/>
                </a:lnTo>
                <a:lnTo>
                  <a:pt x="315" y="485"/>
                </a:lnTo>
                <a:lnTo>
                  <a:pt x="327" y="495"/>
                </a:lnTo>
                <a:lnTo>
                  <a:pt x="339" y="503"/>
                </a:lnTo>
                <a:lnTo>
                  <a:pt x="352" y="507"/>
                </a:lnTo>
                <a:lnTo>
                  <a:pt x="366" y="511"/>
                </a:lnTo>
                <a:lnTo>
                  <a:pt x="366" y="511"/>
                </a:lnTo>
                <a:lnTo>
                  <a:pt x="380" y="511"/>
                </a:lnTo>
                <a:lnTo>
                  <a:pt x="394" y="507"/>
                </a:lnTo>
                <a:lnTo>
                  <a:pt x="404" y="503"/>
                </a:lnTo>
                <a:lnTo>
                  <a:pt x="416" y="495"/>
                </a:lnTo>
                <a:lnTo>
                  <a:pt x="416" y="495"/>
                </a:lnTo>
                <a:lnTo>
                  <a:pt x="428" y="481"/>
                </a:lnTo>
                <a:lnTo>
                  <a:pt x="442" y="463"/>
                </a:lnTo>
                <a:lnTo>
                  <a:pt x="454" y="443"/>
                </a:lnTo>
                <a:lnTo>
                  <a:pt x="456" y="432"/>
                </a:lnTo>
                <a:lnTo>
                  <a:pt x="458" y="424"/>
                </a:lnTo>
                <a:lnTo>
                  <a:pt x="458" y="424"/>
                </a:lnTo>
                <a:lnTo>
                  <a:pt x="456" y="410"/>
                </a:lnTo>
                <a:lnTo>
                  <a:pt x="452" y="396"/>
                </a:lnTo>
                <a:lnTo>
                  <a:pt x="444" y="384"/>
                </a:lnTo>
                <a:lnTo>
                  <a:pt x="434" y="372"/>
                </a:lnTo>
                <a:lnTo>
                  <a:pt x="205" y="127"/>
                </a:lnTo>
                <a:lnTo>
                  <a:pt x="205" y="127"/>
                </a:lnTo>
                <a:lnTo>
                  <a:pt x="195" y="119"/>
                </a:lnTo>
                <a:lnTo>
                  <a:pt x="183" y="117"/>
                </a:lnTo>
                <a:lnTo>
                  <a:pt x="183" y="117"/>
                </a:lnTo>
                <a:lnTo>
                  <a:pt x="173" y="119"/>
                </a:lnTo>
                <a:lnTo>
                  <a:pt x="159" y="123"/>
                </a:lnTo>
                <a:lnTo>
                  <a:pt x="144" y="131"/>
                </a:lnTo>
                <a:lnTo>
                  <a:pt x="136" y="135"/>
                </a:lnTo>
                <a:lnTo>
                  <a:pt x="136" y="135"/>
                </a:lnTo>
                <a:lnTo>
                  <a:pt x="130" y="143"/>
                </a:lnTo>
                <a:lnTo>
                  <a:pt x="124" y="157"/>
                </a:lnTo>
                <a:lnTo>
                  <a:pt x="118" y="171"/>
                </a:lnTo>
                <a:lnTo>
                  <a:pt x="116" y="181"/>
                </a:lnTo>
                <a:lnTo>
                  <a:pt x="116" y="181"/>
                </a:lnTo>
                <a:lnTo>
                  <a:pt x="118" y="191"/>
                </a:lnTo>
                <a:lnTo>
                  <a:pt x="124" y="201"/>
                </a:lnTo>
                <a:lnTo>
                  <a:pt x="356" y="449"/>
                </a:lnTo>
                <a:lnTo>
                  <a:pt x="337" y="465"/>
                </a:lnTo>
                <a:lnTo>
                  <a:pt x="106" y="217"/>
                </a:lnTo>
                <a:lnTo>
                  <a:pt x="106" y="217"/>
                </a:lnTo>
                <a:lnTo>
                  <a:pt x="98" y="209"/>
                </a:lnTo>
                <a:lnTo>
                  <a:pt x="92" y="199"/>
                </a:lnTo>
                <a:lnTo>
                  <a:pt x="90" y="187"/>
                </a:lnTo>
                <a:lnTo>
                  <a:pt x="88" y="177"/>
                </a:lnTo>
                <a:lnTo>
                  <a:pt x="88" y="177"/>
                </a:lnTo>
                <a:lnTo>
                  <a:pt x="88" y="169"/>
                </a:lnTo>
                <a:lnTo>
                  <a:pt x="90" y="161"/>
                </a:lnTo>
                <a:lnTo>
                  <a:pt x="98" y="143"/>
                </a:lnTo>
                <a:lnTo>
                  <a:pt x="108" y="125"/>
                </a:lnTo>
                <a:lnTo>
                  <a:pt x="116" y="113"/>
                </a:lnTo>
                <a:lnTo>
                  <a:pt x="116" y="113"/>
                </a:lnTo>
                <a:lnTo>
                  <a:pt x="128" y="105"/>
                </a:lnTo>
                <a:lnTo>
                  <a:pt x="148" y="97"/>
                </a:lnTo>
                <a:lnTo>
                  <a:pt x="167" y="91"/>
                </a:lnTo>
                <a:lnTo>
                  <a:pt x="177" y="89"/>
                </a:lnTo>
                <a:lnTo>
                  <a:pt x="183" y="89"/>
                </a:lnTo>
                <a:lnTo>
                  <a:pt x="183" y="89"/>
                </a:lnTo>
                <a:lnTo>
                  <a:pt x="195" y="91"/>
                </a:lnTo>
                <a:lnTo>
                  <a:pt x="205" y="95"/>
                </a:lnTo>
                <a:lnTo>
                  <a:pt x="215" y="101"/>
                </a:lnTo>
                <a:lnTo>
                  <a:pt x="223" y="109"/>
                </a:lnTo>
                <a:lnTo>
                  <a:pt x="454" y="356"/>
                </a:lnTo>
                <a:lnTo>
                  <a:pt x="454" y="356"/>
                </a:lnTo>
                <a:lnTo>
                  <a:pt x="466" y="372"/>
                </a:lnTo>
                <a:lnTo>
                  <a:pt x="476" y="388"/>
                </a:lnTo>
                <a:lnTo>
                  <a:pt x="482" y="408"/>
                </a:lnTo>
                <a:lnTo>
                  <a:pt x="484" y="428"/>
                </a:lnTo>
                <a:lnTo>
                  <a:pt x="484" y="428"/>
                </a:lnTo>
                <a:lnTo>
                  <a:pt x="484" y="439"/>
                </a:lnTo>
                <a:lnTo>
                  <a:pt x="480" y="451"/>
                </a:lnTo>
                <a:lnTo>
                  <a:pt x="474" y="463"/>
                </a:lnTo>
                <a:lnTo>
                  <a:pt x="468" y="477"/>
                </a:lnTo>
                <a:lnTo>
                  <a:pt x="452" y="499"/>
                </a:lnTo>
                <a:lnTo>
                  <a:pt x="436" y="517"/>
                </a:lnTo>
                <a:lnTo>
                  <a:pt x="436" y="517"/>
                </a:lnTo>
                <a:lnTo>
                  <a:pt x="422" y="527"/>
                </a:lnTo>
                <a:lnTo>
                  <a:pt x="406" y="535"/>
                </a:lnTo>
                <a:lnTo>
                  <a:pt x="388" y="539"/>
                </a:lnTo>
                <a:lnTo>
                  <a:pt x="368" y="539"/>
                </a:lnTo>
                <a:lnTo>
                  <a:pt x="368" y="539"/>
                </a:lnTo>
                <a:lnTo>
                  <a:pt x="348" y="535"/>
                </a:lnTo>
                <a:lnTo>
                  <a:pt x="329" y="527"/>
                </a:lnTo>
                <a:lnTo>
                  <a:pt x="313" y="517"/>
                </a:lnTo>
                <a:lnTo>
                  <a:pt x="297" y="501"/>
                </a:lnTo>
                <a:lnTo>
                  <a:pt x="46" y="233"/>
                </a:lnTo>
                <a:lnTo>
                  <a:pt x="46" y="233"/>
                </a:lnTo>
                <a:lnTo>
                  <a:pt x="36" y="221"/>
                </a:lnTo>
                <a:lnTo>
                  <a:pt x="26" y="207"/>
                </a:lnTo>
                <a:lnTo>
                  <a:pt x="18" y="195"/>
                </a:lnTo>
                <a:lnTo>
                  <a:pt x="12" y="183"/>
                </a:lnTo>
                <a:lnTo>
                  <a:pt x="6" y="169"/>
                </a:lnTo>
                <a:lnTo>
                  <a:pt x="2" y="155"/>
                </a:lnTo>
                <a:lnTo>
                  <a:pt x="0" y="141"/>
                </a:lnTo>
                <a:lnTo>
                  <a:pt x="0" y="127"/>
                </a:lnTo>
                <a:lnTo>
                  <a:pt x="0" y="127"/>
                </a:lnTo>
                <a:lnTo>
                  <a:pt x="0" y="113"/>
                </a:lnTo>
                <a:lnTo>
                  <a:pt x="2" y="101"/>
                </a:lnTo>
                <a:lnTo>
                  <a:pt x="4" y="89"/>
                </a:lnTo>
                <a:lnTo>
                  <a:pt x="8" y="77"/>
                </a:lnTo>
                <a:lnTo>
                  <a:pt x="14" y="65"/>
                </a:lnTo>
                <a:lnTo>
                  <a:pt x="20" y="55"/>
                </a:lnTo>
                <a:lnTo>
                  <a:pt x="28" y="44"/>
                </a:lnTo>
                <a:lnTo>
                  <a:pt x="38" y="34"/>
                </a:lnTo>
                <a:lnTo>
                  <a:pt x="38" y="34"/>
                </a:lnTo>
                <a:lnTo>
                  <a:pt x="48" y="26"/>
                </a:lnTo>
                <a:lnTo>
                  <a:pt x="58" y="18"/>
                </a:lnTo>
                <a:lnTo>
                  <a:pt x="70" y="12"/>
                </a:lnTo>
                <a:lnTo>
                  <a:pt x="80" y="8"/>
                </a:lnTo>
                <a:lnTo>
                  <a:pt x="92" y="4"/>
                </a:lnTo>
                <a:lnTo>
                  <a:pt x="104" y="2"/>
                </a:lnTo>
                <a:lnTo>
                  <a:pt x="118" y="0"/>
                </a:lnTo>
                <a:lnTo>
                  <a:pt x="130" y="0"/>
                </a:lnTo>
                <a:lnTo>
                  <a:pt x="130" y="0"/>
                </a:lnTo>
                <a:lnTo>
                  <a:pt x="144" y="2"/>
                </a:lnTo>
                <a:lnTo>
                  <a:pt x="159" y="6"/>
                </a:lnTo>
                <a:lnTo>
                  <a:pt x="171" y="10"/>
                </a:lnTo>
                <a:lnTo>
                  <a:pt x="185" y="16"/>
                </a:lnTo>
                <a:lnTo>
                  <a:pt x="197" y="24"/>
                </a:lnTo>
                <a:lnTo>
                  <a:pt x="211" y="32"/>
                </a:lnTo>
                <a:lnTo>
                  <a:pt x="223" y="44"/>
                </a:lnTo>
                <a:lnTo>
                  <a:pt x="235" y="57"/>
                </a:lnTo>
                <a:lnTo>
                  <a:pt x="376" y="2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3"/>
          <p:cNvSpPr>
            <a:spLocks noEditPoints="1"/>
          </p:cNvSpPr>
          <p:nvPr/>
        </p:nvSpPr>
        <p:spPr bwMode="auto">
          <a:xfrm>
            <a:off x="318543" y="2417397"/>
            <a:ext cx="714375" cy="715963"/>
          </a:xfrm>
          <a:custGeom>
            <a:avLst/>
            <a:gdLst>
              <a:gd name="T0" fmla="*/ 259 w 450"/>
              <a:gd name="T1" fmla="*/ 47 h 451"/>
              <a:gd name="T2" fmla="*/ 10 w 450"/>
              <a:gd name="T3" fmla="*/ 296 h 451"/>
              <a:gd name="T4" fmla="*/ 0 w 450"/>
              <a:gd name="T5" fmla="*/ 316 h 451"/>
              <a:gd name="T6" fmla="*/ 2 w 450"/>
              <a:gd name="T7" fmla="*/ 338 h 451"/>
              <a:gd name="T8" fmla="*/ 99 w 450"/>
              <a:gd name="T9" fmla="*/ 439 h 451"/>
              <a:gd name="T10" fmla="*/ 113 w 450"/>
              <a:gd name="T11" fmla="*/ 449 h 451"/>
              <a:gd name="T12" fmla="*/ 135 w 450"/>
              <a:gd name="T13" fmla="*/ 451 h 451"/>
              <a:gd name="T14" fmla="*/ 155 w 450"/>
              <a:gd name="T15" fmla="*/ 439 h 451"/>
              <a:gd name="T16" fmla="*/ 404 w 450"/>
              <a:gd name="T17" fmla="*/ 191 h 451"/>
              <a:gd name="T18" fmla="*/ 412 w 450"/>
              <a:gd name="T19" fmla="*/ 177 h 451"/>
              <a:gd name="T20" fmla="*/ 340 w 450"/>
              <a:gd name="T21" fmla="*/ 145 h 451"/>
              <a:gd name="T22" fmla="*/ 302 w 450"/>
              <a:gd name="T23" fmla="*/ 107 h 451"/>
              <a:gd name="T24" fmla="*/ 269 w 450"/>
              <a:gd name="T25" fmla="*/ 41 h 451"/>
              <a:gd name="T26" fmla="*/ 38 w 450"/>
              <a:gd name="T27" fmla="*/ 320 h 451"/>
              <a:gd name="T28" fmla="*/ 34 w 450"/>
              <a:gd name="T29" fmla="*/ 302 h 451"/>
              <a:gd name="T30" fmla="*/ 239 w 450"/>
              <a:gd name="T31" fmla="*/ 95 h 451"/>
              <a:gd name="T32" fmla="*/ 257 w 450"/>
              <a:gd name="T33" fmla="*/ 91 h 451"/>
              <a:gd name="T34" fmla="*/ 267 w 450"/>
              <a:gd name="T35" fmla="*/ 101 h 451"/>
              <a:gd name="T36" fmla="*/ 263 w 450"/>
              <a:gd name="T37" fmla="*/ 119 h 451"/>
              <a:gd name="T38" fmla="*/ 56 w 450"/>
              <a:gd name="T39" fmla="*/ 324 h 451"/>
              <a:gd name="T40" fmla="*/ 38 w 450"/>
              <a:gd name="T41" fmla="*/ 320 h 451"/>
              <a:gd name="T42" fmla="*/ 84 w 450"/>
              <a:gd name="T43" fmla="*/ 364 h 451"/>
              <a:gd name="T44" fmla="*/ 78 w 450"/>
              <a:gd name="T45" fmla="*/ 346 h 451"/>
              <a:gd name="T46" fmla="*/ 235 w 450"/>
              <a:gd name="T47" fmla="*/ 189 h 451"/>
              <a:gd name="T48" fmla="*/ 251 w 450"/>
              <a:gd name="T49" fmla="*/ 187 h 451"/>
              <a:gd name="T50" fmla="*/ 261 w 450"/>
              <a:gd name="T51" fmla="*/ 197 h 451"/>
              <a:gd name="T52" fmla="*/ 259 w 450"/>
              <a:gd name="T53" fmla="*/ 214 h 451"/>
              <a:gd name="T54" fmla="*/ 103 w 450"/>
              <a:gd name="T55" fmla="*/ 368 h 451"/>
              <a:gd name="T56" fmla="*/ 84 w 450"/>
              <a:gd name="T57" fmla="*/ 364 h 451"/>
              <a:gd name="T58" fmla="*/ 354 w 450"/>
              <a:gd name="T59" fmla="*/ 183 h 451"/>
              <a:gd name="T60" fmla="*/ 358 w 450"/>
              <a:gd name="T61" fmla="*/ 204 h 451"/>
              <a:gd name="T62" fmla="*/ 153 w 450"/>
              <a:gd name="T63" fmla="*/ 411 h 451"/>
              <a:gd name="T64" fmla="*/ 133 w 450"/>
              <a:gd name="T65" fmla="*/ 415 h 451"/>
              <a:gd name="T66" fmla="*/ 123 w 450"/>
              <a:gd name="T67" fmla="*/ 405 h 451"/>
              <a:gd name="T68" fmla="*/ 127 w 450"/>
              <a:gd name="T69" fmla="*/ 384 h 451"/>
              <a:gd name="T70" fmla="*/ 334 w 450"/>
              <a:gd name="T71" fmla="*/ 179 h 451"/>
              <a:gd name="T72" fmla="*/ 354 w 450"/>
              <a:gd name="T73" fmla="*/ 183 h 451"/>
              <a:gd name="T74" fmla="*/ 298 w 450"/>
              <a:gd name="T75" fmla="*/ 23 h 451"/>
              <a:gd name="T76" fmla="*/ 292 w 450"/>
              <a:gd name="T77" fmla="*/ 23 h 451"/>
              <a:gd name="T78" fmla="*/ 290 w 450"/>
              <a:gd name="T79" fmla="*/ 51 h 451"/>
              <a:gd name="T80" fmla="*/ 332 w 450"/>
              <a:gd name="T81" fmla="*/ 115 h 451"/>
              <a:gd name="T82" fmla="*/ 376 w 450"/>
              <a:gd name="T83" fmla="*/ 147 h 451"/>
              <a:gd name="T84" fmla="*/ 426 w 450"/>
              <a:gd name="T85" fmla="*/ 161 h 451"/>
              <a:gd name="T86" fmla="*/ 448 w 450"/>
              <a:gd name="T87" fmla="*/ 47 h 451"/>
              <a:gd name="T88" fmla="*/ 448 w 450"/>
              <a:gd name="T89" fmla="*/ 19 h 451"/>
              <a:gd name="T90" fmla="*/ 428 w 450"/>
              <a:gd name="T91" fmla="*/ 0 h 451"/>
              <a:gd name="T92" fmla="*/ 410 w 450"/>
              <a:gd name="T93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0" h="451">
                <a:moveTo>
                  <a:pt x="269" y="41"/>
                </a:moveTo>
                <a:lnTo>
                  <a:pt x="269" y="41"/>
                </a:lnTo>
                <a:lnTo>
                  <a:pt x="259" y="47"/>
                </a:lnTo>
                <a:lnTo>
                  <a:pt x="50" y="258"/>
                </a:lnTo>
                <a:lnTo>
                  <a:pt x="10" y="296"/>
                </a:lnTo>
                <a:lnTo>
                  <a:pt x="10" y="296"/>
                </a:lnTo>
                <a:lnTo>
                  <a:pt x="6" y="302"/>
                </a:lnTo>
                <a:lnTo>
                  <a:pt x="2" y="308"/>
                </a:lnTo>
                <a:lnTo>
                  <a:pt x="0" y="316"/>
                </a:lnTo>
                <a:lnTo>
                  <a:pt x="0" y="324"/>
                </a:lnTo>
                <a:lnTo>
                  <a:pt x="0" y="332"/>
                </a:lnTo>
                <a:lnTo>
                  <a:pt x="2" y="338"/>
                </a:lnTo>
                <a:lnTo>
                  <a:pt x="6" y="346"/>
                </a:lnTo>
                <a:lnTo>
                  <a:pt x="10" y="352"/>
                </a:lnTo>
                <a:lnTo>
                  <a:pt x="99" y="439"/>
                </a:lnTo>
                <a:lnTo>
                  <a:pt x="99" y="439"/>
                </a:lnTo>
                <a:lnTo>
                  <a:pt x="105" y="445"/>
                </a:lnTo>
                <a:lnTo>
                  <a:pt x="113" y="449"/>
                </a:lnTo>
                <a:lnTo>
                  <a:pt x="119" y="451"/>
                </a:lnTo>
                <a:lnTo>
                  <a:pt x="127" y="451"/>
                </a:lnTo>
                <a:lnTo>
                  <a:pt x="135" y="451"/>
                </a:lnTo>
                <a:lnTo>
                  <a:pt x="141" y="449"/>
                </a:lnTo>
                <a:lnTo>
                  <a:pt x="149" y="445"/>
                </a:lnTo>
                <a:lnTo>
                  <a:pt x="155" y="439"/>
                </a:lnTo>
                <a:lnTo>
                  <a:pt x="195" y="401"/>
                </a:lnTo>
                <a:lnTo>
                  <a:pt x="404" y="191"/>
                </a:lnTo>
                <a:lnTo>
                  <a:pt x="404" y="191"/>
                </a:lnTo>
                <a:lnTo>
                  <a:pt x="408" y="185"/>
                </a:lnTo>
                <a:lnTo>
                  <a:pt x="412" y="177"/>
                </a:lnTo>
                <a:lnTo>
                  <a:pt x="412" y="177"/>
                </a:lnTo>
                <a:lnTo>
                  <a:pt x="386" y="171"/>
                </a:lnTo>
                <a:lnTo>
                  <a:pt x="362" y="161"/>
                </a:lnTo>
                <a:lnTo>
                  <a:pt x="340" y="145"/>
                </a:lnTo>
                <a:lnTo>
                  <a:pt x="318" y="127"/>
                </a:lnTo>
                <a:lnTo>
                  <a:pt x="318" y="127"/>
                </a:lnTo>
                <a:lnTo>
                  <a:pt x="302" y="107"/>
                </a:lnTo>
                <a:lnTo>
                  <a:pt x="288" y="87"/>
                </a:lnTo>
                <a:lnTo>
                  <a:pt x="275" y="63"/>
                </a:lnTo>
                <a:lnTo>
                  <a:pt x="269" y="41"/>
                </a:lnTo>
                <a:lnTo>
                  <a:pt x="269" y="41"/>
                </a:lnTo>
                <a:close/>
                <a:moveTo>
                  <a:pt x="38" y="320"/>
                </a:moveTo>
                <a:lnTo>
                  <a:pt x="38" y="320"/>
                </a:lnTo>
                <a:lnTo>
                  <a:pt x="34" y="314"/>
                </a:lnTo>
                <a:lnTo>
                  <a:pt x="32" y="308"/>
                </a:lnTo>
                <a:lnTo>
                  <a:pt x="34" y="302"/>
                </a:lnTo>
                <a:lnTo>
                  <a:pt x="38" y="296"/>
                </a:lnTo>
                <a:lnTo>
                  <a:pt x="239" y="95"/>
                </a:lnTo>
                <a:lnTo>
                  <a:pt x="239" y="95"/>
                </a:lnTo>
                <a:lnTo>
                  <a:pt x="245" y="91"/>
                </a:lnTo>
                <a:lnTo>
                  <a:pt x="251" y="89"/>
                </a:lnTo>
                <a:lnTo>
                  <a:pt x="257" y="91"/>
                </a:lnTo>
                <a:lnTo>
                  <a:pt x="263" y="95"/>
                </a:lnTo>
                <a:lnTo>
                  <a:pt x="263" y="95"/>
                </a:lnTo>
                <a:lnTo>
                  <a:pt x="267" y="101"/>
                </a:lnTo>
                <a:lnTo>
                  <a:pt x="269" y="107"/>
                </a:lnTo>
                <a:lnTo>
                  <a:pt x="267" y="113"/>
                </a:lnTo>
                <a:lnTo>
                  <a:pt x="263" y="119"/>
                </a:lnTo>
                <a:lnTo>
                  <a:pt x="62" y="320"/>
                </a:lnTo>
                <a:lnTo>
                  <a:pt x="62" y="320"/>
                </a:lnTo>
                <a:lnTo>
                  <a:pt x="56" y="324"/>
                </a:lnTo>
                <a:lnTo>
                  <a:pt x="50" y="326"/>
                </a:lnTo>
                <a:lnTo>
                  <a:pt x="44" y="324"/>
                </a:lnTo>
                <a:lnTo>
                  <a:pt x="38" y="320"/>
                </a:lnTo>
                <a:lnTo>
                  <a:pt x="38" y="320"/>
                </a:lnTo>
                <a:close/>
                <a:moveTo>
                  <a:pt x="84" y="364"/>
                </a:moveTo>
                <a:lnTo>
                  <a:pt x="84" y="364"/>
                </a:lnTo>
                <a:lnTo>
                  <a:pt x="80" y="358"/>
                </a:lnTo>
                <a:lnTo>
                  <a:pt x="78" y="352"/>
                </a:lnTo>
                <a:lnTo>
                  <a:pt x="78" y="346"/>
                </a:lnTo>
                <a:lnTo>
                  <a:pt x="82" y="340"/>
                </a:lnTo>
                <a:lnTo>
                  <a:pt x="235" y="189"/>
                </a:lnTo>
                <a:lnTo>
                  <a:pt x="235" y="189"/>
                </a:lnTo>
                <a:lnTo>
                  <a:pt x="239" y="185"/>
                </a:lnTo>
                <a:lnTo>
                  <a:pt x="245" y="185"/>
                </a:lnTo>
                <a:lnTo>
                  <a:pt x="251" y="187"/>
                </a:lnTo>
                <a:lnTo>
                  <a:pt x="257" y="191"/>
                </a:lnTo>
                <a:lnTo>
                  <a:pt x="257" y="191"/>
                </a:lnTo>
                <a:lnTo>
                  <a:pt x="261" y="197"/>
                </a:lnTo>
                <a:lnTo>
                  <a:pt x="263" y="204"/>
                </a:lnTo>
                <a:lnTo>
                  <a:pt x="261" y="210"/>
                </a:lnTo>
                <a:lnTo>
                  <a:pt x="259" y="214"/>
                </a:lnTo>
                <a:lnTo>
                  <a:pt x="107" y="366"/>
                </a:lnTo>
                <a:lnTo>
                  <a:pt x="107" y="366"/>
                </a:lnTo>
                <a:lnTo>
                  <a:pt x="103" y="368"/>
                </a:lnTo>
                <a:lnTo>
                  <a:pt x="96" y="368"/>
                </a:lnTo>
                <a:lnTo>
                  <a:pt x="90" y="368"/>
                </a:lnTo>
                <a:lnTo>
                  <a:pt x="84" y="364"/>
                </a:lnTo>
                <a:lnTo>
                  <a:pt x="84" y="364"/>
                </a:lnTo>
                <a:close/>
                <a:moveTo>
                  <a:pt x="354" y="183"/>
                </a:moveTo>
                <a:lnTo>
                  <a:pt x="354" y="183"/>
                </a:lnTo>
                <a:lnTo>
                  <a:pt x="358" y="189"/>
                </a:lnTo>
                <a:lnTo>
                  <a:pt x="358" y="197"/>
                </a:lnTo>
                <a:lnTo>
                  <a:pt x="358" y="204"/>
                </a:lnTo>
                <a:lnTo>
                  <a:pt x="354" y="210"/>
                </a:lnTo>
                <a:lnTo>
                  <a:pt x="153" y="411"/>
                </a:lnTo>
                <a:lnTo>
                  <a:pt x="153" y="411"/>
                </a:lnTo>
                <a:lnTo>
                  <a:pt x="147" y="415"/>
                </a:lnTo>
                <a:lnTo>
                  <a:pt x="141" y="415"/>
                </a:lnTo>
                <a:lnTo>
                  <a:pt x="133" y="415"/>
                </a:lnTo>
                <a:lnTo>
                  <a:pt x="127" y="411"/>
                </a:lnTo>
                <a:lnTo>
                  <a:pt x="127" y="411"/>
                </a:lnTo>
                <a:lnTo>
                  <a:pt x="123" y="405"/>
                </a:lnTo>
                <a:lnTo>
                  <a:pt x="123" y="399"/>
                </a:lnTo>
                <a:lnTo>
                  <a:pt x="123" y="391"/>
                </a:lnTo>
                <a:lnTo>
                  <a:pt x="127" y="384"/>
                </a:lnTo>
                <a:lnTo>
                  <a:pt x="328" y="183"/>
                </a:lnTo>
                <a:lnTo>
                  <a:pt x="328" y="183"/>
                </a:lnTo>
                <a:lnTo>
                  <a:pt x="334" y="179"/>
                </a:lnTo>
                <a:lnTo>
                  <a:pt x="342" y="179"/>
                </a:lnTo>
                <a:lnTo>
                  <a:pt x="348" y="179"/>
                </a:lnTo>
                <a:lnTo>
                  <a:pt x="354" y="183"/>
                </a:lnTo>
                <a:lnTo>
                  <a:pt x="354" y="183"/>
                </a:lnTo>
                <a:close/>
                <a:moveTo>
                  <a:pt x="410" y="0"/>
                </a:moveTo>
                <a:lnTo>
                  <a:pt x="298" y="23"/>
                </a:lnTo>
                <a:lnTo>
                  <a:pt x="298" y="23"/>
                </a:lnTo>
                <a:lnTo>
                  <a:pt x="292" y="23"/>
                </a:lnTo>
                <a:lnTo>
                  <a:pt x="292" y="23"/>
                </a:lnTo>
                <a:lnTo>
                  <a:pt x="281" y="27"/>
                </a:lnTo>
                <a:lnTo>
                  <a:pt x="281" y="27"/>
                </a:lnTo>
                <a:lnTo>
                  <a:pt x="290" y="51"/>
                </a:lnTo>
                <a:lnTo>
                  <a:pt x="300" y="73"/>
                </a:lnTo>
                <a:lnTo>
                  <a:pt x="314" y="95"/>
                </a:lnTo>
                <a:lnTo>
                  <a:pt x="332" y="115"/>
                </a:lnTo>
                <a:lnTo>
                  <a:pt x="332" y="115"/>
                </a:lnTo>
                <a:lnTo>
                  <a:pt x="352" y="133"/>
                </a:lnTo>
                <a:lnTo>
                  <a:pt x="376" y="147"/>
                </a:lnTo>
                <a:lnTo>
                  <a:pt x="400" y="157"/>
                </a:lnTo>
                <a:lnTo>
                  <a:pt x="426" y="165"/>
                </a:lnTo>
                <a:lnTo>
                  <a:pt x="426" y="161"/>
                </a:lnTo>
                <a:lnTo>
                  <a:pt x="428" y="157"/>
                </a:lnTo>
                <a:lnTo>
                  <a:pt x="448" y="47"/>
                </a:lnTo>
                <a:lnTo>
                  <a:pt x="448" y="47"/>
                </a:lnTo>
                <a:lnTo>
                  <a:pt x="450" y="37"/>
                </a:lnTo>
                <a:lnTo>
                  <a:pt x="450" y="27"/>
                </a:lnTo>
                <a:lnTo>
                  <a:pt x="448" y="19"/>
                </a:lnTo>
                <a:lnTo>
                  <a:pt x="442" y="11"/>
                </a:lnTo>
                <a:lnTo>
                  <a:pt x="436" y="4"/>
                </a:lnTo>
                <a:lnTo>
                  <a:pt x="428" y="0"/>
                </a:lnTo>
                <a:lnTo>
                  <a:pt x="420" y="0"/>
                </a:lnTo>
                <a:lnTo>
                  <a:pt x="410" y="0"/>
                </a:lnTo>
                <a:lnTo>
                  <a:pt x="4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19" y="109181"/>
            <a:ext cx="5337054" cy="29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74" y="236272"/>
            <a:ext cx="5432710" cy="27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4094009"/>
            <a:ext cx="4816475" cy="251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20" y="4104786"/>
            <a:ext cx="4816475" cy="26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166938" y="3162333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环境分析</a:t>
            </a:r>
            <a:endParaRPr lang="zh-CN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8619" y="478156"/>
            <a:ext cx="54279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家庭环境：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父母的</a:t>
            </a:r>
            <a:r>
              <a:rPr lang="zh-CN" altLang="en-US" sz="2800" dirty="0" smtClean="0">
                <a:solidFill>
                  <a:schemeClr val="bg1"/>
                </a:solidFill>
              </a:rPr>
              <a:t>言行身教、支持鼓励使我</a:t>
            </a:r>
            <a:r>
              <a:rPr lang="zh-CN" altLang="en-US" sz="2800" dirty="0" smtClean="0">
                <a:solidFill>
                  <a:schemeClr val="bg1"/>
                </a:solidFill>
              </a:rPr>
              <a:t>养成</a:t>
            </a:r>
            <a:r>
              <a:rPr lang="zh-CN" altLang="en-US" sz="2800" dirty="0" smtClean="0">
                <a:solidFill>
                  <a:schemeClr val="bg1"/>
                </a:solidFill>
              </a:rPr>
              <a:t>了勤俭节约、勤奋好学等好习惯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6909" y="4067693"/>
            <a:ext cx="4782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职业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环境：</a:t>
            </a:r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---IT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行业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    </a:t>
            </a:r>
            <a:r>
              <a:rPr lang="zh-CN" altLang="en-US" sz="2800" dirty="0" smtClean="0">
                <a:solidFill>
                  <a:schemeClr val="bg1"/>
                </a:solidFill>
              </a:rPr>
              <a:t>当今世界，信息技术日新月异，日益广泛的深入社会生产、生活的各个领域，将使</a:t>
            </a:r>
            <a:r>
              <a:rPr lang="en-US" altLang="zh-CN" sz="2800" dirty="0" smtClean="0">
                <a:solidFill>
                  <a:schemeClr val="bg1"/>
                </a:solidFill>
              </a:rPr>
              <a:t>IT</a:t>
            </a:r>
            <a:r>
              <a:rPr lang="zh-CN" altLang="en-US" sz="2800" dirty="0" smtClean="0">
                <a:solidFill>
                  <a:schemeClr val="bg1"/>
                </a:solidFill>
              </a:rPr>
              <a:t>产业在数字化革命大潮中，以更高的速度向前发展。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43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99 -0.07824 L 0.00156 0.0034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40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76 0.08634 L 0.00156 0.0034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41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99 -0.07824 L 0.00156 0.0034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40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76 0.08634 L 0.00156 0.0034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圆角矩形 88"/>
          <p:cNvSpPr/>
          <p:nvPr/>
        </p:nvSpPr>
        <p:spPr>
          <a:xfrm>
            <a:off x="922713" y="1544407"/>
            <a:ext cx="9501447" cy="4513811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822249" y="5511743"/>
            <a:ext cx="2981182" cy="551317"/>
            <a:chOff x="4310743" y="1625600"/>
            <a:chExt cx="1098780" cy="203200"/>
          </a:xfrm>
          <a:noFill/>
        </p:grpSpPr>
        <p:sp>
          <p:nvSpPr>
            <p:cNvPr id="21" name="椭圆 20"/>
            <p:cNvSpPr/>
            <p:nvPr/>
          </p:nvSpPr>
          <p:spPr>
            <a:xfrm>
              <a:off x="4310743" y="1625600"/>
              <a:ext cx="203200" cy="203200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627846" y="1644537"/>
              <a:ext cx="165326" cy="165326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355037" y="1699957"/>
              <a:ext cx="54486" cy="54486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907075" y="1662523"/>
              <a:ext cx="129354" cy="129354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150332" y="1681799"/>
              <a:ext cx="90802" cy="9080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0800000">
            <a:off x="2153299" y="1519718"/>
            <a:ext cx="2924766" cy="540884"/>
            <a:chOff x="4310743" y="1625600"/>
            <a:chExt cx="1098780" cy="203200"/>
          </a:xfrm>
          <a:noFill/>
        </p:grpSpPr>
        <p:sp>
          <p:nvSpPr>
            <p:cNvPr id="27" name="椭圆 26"/>
            <p:cNvSpPr/>
            <p:nvPr/>
          </p:nvSpPr>
          <p:spPr>
            <a:xfrm>
              <a:off x="4310743" y="1625600"/>
              <a:ext cx="203200" cy="203200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627846" y="1644537"/>
              <a:ext cx="165326" cy="165326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355037" y="1699957"/>
              <a:ext cx="54486" cy="54486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907075" y="1662523"/>
              <a:ext cx="129354" cy="129354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150332" y="1681799"/>
              <a:ext cx="90802" cy="90802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2411332" y="2060602"/>
            <a:ext cx="2115664" cy="82715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普通公司实习</a:t>
            </a:r>
            <a:endParaRPr lang="zh-CN" altLang="en-US" sz="24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553475" y="3374498"/>
            <a:ext cx="1877239" cy="799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138367" y="4327607"/>
            <a:ext cx="986971" cy="61692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479353" y="2073712"/>
            <a:ext cx="1923415" cy="82715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66837" y="3352698"/>
            <a:ext cx="1640151" cy="7998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25528" y="4723925"/>
            <a:ext cx="1877240" cy="72353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305329" y="3395240"/>
            <a:ext cx="2026482" cy="85019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一般企业工作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29663" y="4788206"/>
            <a:ext cx="2026482" cy="764154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231720" y="5411564"/>
            <a:ext cx="688350" cy="35154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146514" y="2035448"/>
            <a:ext cx="1078191" cy="439087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55" name="直角三角形 54"/>
          <p:cNvSpPr/>
          <p:nvPr/>
        </p:nvSpPr>
        <p:spPr>
          <a:xfrm rot="5400000">
            <a:off x="20013" y="-20015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56" name="直角三角形 55"/>
          <p:cNvSpPr/>
          <p:nvPr/>
        </p:nvSpPr>
        <p:spPr>
          <a:xfrm rot="16200000">
            <a:off x="9630664" y="4296663"/>
            <a:ext cx="2541323" cy="258135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0" name="文本框 59"/>
          <p:cNvSpPr txBox="1"/>
          <p:nvPr/>
        </p:nvSpPr>
        <p:spPr>
          <a:xfrm>
            <a:off x="5367362" y="3503695"/>
            <a:ext cx="220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企低职做起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516366" y="2363003"/>
            <a:ext cx="970253" cy="356637"/>
            <a:chOff x="3440431" y="2713266"/>
            <a:chExt cx="1594380" cy="72000"/>
          </a:xfrm>
          <a:solidFill>
            <a:srgbClr val="FFC000"/>
          </a:solidFill>
        </p:grpSpPr>
        <p:cxnSp>
          <p:nvCxnSpPr>
            <p:cNvPr id="66" name="直接连接符 65"/>
            <p:cNvCxnSpPr/>
            <p:nvPr/>
          </p:nvCxnSpPr>
          <p:spPr>
            <a:xfrm>
              <a:off x="3504811" y="2749266"/>
              <a:ext cx="1530000" cy="0"/>
            </a:xfrm>
            <a:prstGeom prst="line">
              <a:avLst/>
            </a:prstGeom>
            <a:grpFill/>
            <a:ln w="28575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3440431" y="2713266"/>
              <a:ext cx="72000" cy="72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573642" y="5031600"/>
            <a:ext cx="951887" cy="351003"/>
            <a:chOff x="3440431" y="2713266"/>
            <a:chExt cx="1594380" cy="72000"/>
          </a:xfrm>
          <a:solidFill>
            <a:srgbClr val="FFC000"/>
          </a:solidFill>
        </p:grpSpPr>
        <p:cxnSp>
          <p:nvCxnSpPr>
            <p:cNvPr id="70" name="直接连接符 69"/>
            <p:cNvCxnSpPr/>
            <p:nvPr/>
          </p:nvCxnSpPr>
          <p:spPr>
            <a:xfrm>
              <a:off x="3504811" y="2749266"/>
              <a:ext cx="1530000" cy="0"/>
            </a:xfrm>
            <a:prstGeom prst="line">
              <a:avLst/>
            </a:prstGeom>
            <a:grpFill/>
            <a:ln w="28575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3440431" y="2713266"/>
              <a:ext cx="72000" cy="72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456145" y="3487831"/>
            <a:ext cx="1003431" cy="448013"/>
            <a:chOff x="3440431" y="2713266"/>
            <a:chExt cx="1594380" cy="72000"/>
          </a:xfrm>
          <a:solidFill>
            <a:srgbClr val="FFC000"/>
          </a:solidFill>
        </p:grpSpPr>
        <p:cxnSp>
          <p:nvCxnSpPr>
            <p:cNvPr id="73" name="直接连接符 72"/>
            <p:cNvCxnSpPr/>
            <p:nvPr/>
          </p:nvCxnSpPr>
          <p:spPr>
            <a:xfrm>
              <a:off x="3504811" y="2749266"/>
              <a:ext cx="1530000" cy="0"/>
            </a:xfrm>
            <a:prstGeom prst="line">
              <a:avLst/>
            </a:prstGeom>
            <a:grpFill/>
            <a:ln w="28575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3440431" y="2713266"/>
              <a:ext cx="72000" cy="72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430714" y="3676912"/>
            <a:ext cx="618831" cy="151371"/>
            <a:chOff x="3440431" y="2713266"/>
            <a:chExt cx="1594380" cy="72000"/>
          </a:xfrm>
          <a:solidFill>
            <a:srgbClr val="FFC000"/>
          </a:solidFill>
        </p:grpSpPr>
        <p:cxnSp>
          <p:nvCxnSpPr>
            <p:cNvPr id="76" name="直接连接符 75"/>
            <p:cNvCxnSpPr/>
            <p:nvPr/>
          </p:nvCxnSpPr>
          <p:spPr>
            <a:xfrm>
              <a:off x="3504811" y="2749266"/>
              <a:ext cx="1530000" cy="0"/>
            </a:xfrm>
            <a:prstGeom prst="line">
              <a:avLst/>
            </a:prstGeom>
            <a:grpFill/>
            <a:ln w="28575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7" name="椭圆 76"/>
            <p:cNvSpPr/>
            <p:nvPr/>
          </p:nvSpPr>
          <p:spPr>
            <a:xfrm>
              <a:off x="3440431" y="2713266"/>
              <a:ext cx="72000" cy="72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 rot="16200000">
            <a:off x="416060" y="3570193"/>
            <a:ext cx="3491756" cy="472578"/>
            <a:chOff x="3440431" y="2713266"/>
            <a:chExt cx="1594380" cy="72000"/>
          </a:xfrm>
          <a:solidFill>
            <a:srgbClr val="FFC000"/>
          </a:solidFill>
        </p:grpSpPr>
        <p:cxnSp>
          <p:nvCxnSpPr>
            <p:cNvPr id="79" name="直接连接符 78"/>
            <p:cNvCxnSpPr/>
            <p:nvPr/>
          </p:nvCxnSpPr>
          <p:spPr>
            <a:xfrm>
              <a:off x="3504811" y="2749266"/>
              <a:ext cx="1530000" cy="0"/>
            </a:xfrm>
            <a:prstGeom prst="line">
              <a:avLst/>
            </a:prstGeom>
            <a:grpFill/>
            <a:ln w="28575">
              <a:solidFill>
                <a:srgbClr val="FFC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0" name="椭圆 79"/>
            <p:cNvSpPr/>
            <p:nvPr/>
          </p:nvSpPr>
          <p:spPr>
            <a:xfrm>
              <a:off x="3440431" y="2713266"/>
              <a:ext cx="72000" cy="72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矩形 83"/>
          <p:cNvSpPr/>
          <p:nvPr/>
        </p:nvSpPr>
        <p:spPr>
          <a:xfrm>
            <a:off x="7939732" y="3503694"/>
            <a:ext cx="168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技术人员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450501" y="4845538"/>
            <a:ext cx="1668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考取教师资格证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479353" y="2223982"/>
            <a:ext cx="174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自行创业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337978" y="4920938"/>
            <a:ext cx="226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学校教书育人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108604" y="2887756"/>
            <a:ext cx="960438" cy="949325"/>
            <a:chOff x="11090276" y="4046538"/>
            <a:chExt cx="960438" cy="949325"/>
          </a:xfrm>
          <a:solidFill>
            <a:schemeClr val="bg1"/>
          </a:solidFill>
        </p:grpSpPr>
        <p:sp>
          <p:nvSpPr>
            <p:cNvPr id="96" name="Freeform 30"/>
            <p:cNvSpPr>
              <a:spLocks noEditPoints="1"/>
            </p:cNvSpPr>
            <p:nvPr/>
          </p:nvSpPr>
          <p:spPr bwMode="auto">
            <a:xfrm>
              <a:off x="11090276" y="4046538"/>
              <a:ext cx="960438" cy="674688"/>
            </a:xfrm>
            <a:custGeom>
              <a:avLst/>
              <a:gdLst>
                <a:gd name="T0" fmla="*/ 247 w 605"/>
                <a:gd name="T1" fmla="*/ 388 h 425"/>
                <a:gd name="T2" fmla="*/ 171 w 605"/>
                <a:gd name="T3" fmla="*/ 374 h 425"/>
                <a:gd name="T4" fmla="*/ 104 w 605"/>
                <a:gd name="T5" fmla="*/ 348 h 425"/>
                <a:gd name="T6" fmla="*/ 66 w 605"/>
                <a:gd name="T7" fmla="*/ 326 h 425"/>
                <a:gd name="T8" fmla="*/ 24 w 605"/>
                <a:gd name="T9" fmla="*/ 284 h 425"/>
                <a:gd name="T10" fmla="*/ 2 w 605"/>
                <a:gd name="T11" fmla="*/ 234 h 425"/>
                <a:gd name="T12" fmla="*/ 2 w 605"/>
                <a:gd name="T13" fmla="*/ 198 h 425"/>
                <a:gd name="T14" fmla="*/ 22 w 605"/>
                <a:gd name="T15" fmla="*/ 149 h 425"/>
                <a:gd name="T16" fmla="*/ 64 w 605"/>
                <a:gd name="T17" fmla="*/ 107 h 425"/>
                <a:gd name="T18" fmla="*/ 100 w 605"/>
                <a:gd name="T19" fmla="*/ 85 h 425"/>
                <a:gd name="T20" fmla="*/ 163 w 605"/>
                <a:gd name="T21" fmla="*/ 59 h 425"/>
                <a:gd name="T22" fmla="*/ 237 w 605"/>
                <a:gd name="T23" fmla="*/ 45 h 425"/>
                <a:gd name="T24" fmla="*/ 275 w 605"/>
                <a:gd name="T25" fmla="*/ 33 h 425"/>
                <a:gd name="T26" fmla="*/ 315 w 605"/>
                <a:gd name="T27" fmla="*/ 11 h 425"/>
                <a:gd name="T28" fmla="*/ 358 w 605"/>
                <a:gd name="T29" fmla="*/ 0 h 425"/>
                <a:gd name="T30" fmla="*/ 396 w 605"/>
                <a:gd name="T31" fmla="*/ 0 h 425"/>
                <a:gd name="T32" fmla="*/ 462 w 605"/>
                <a:gd name="T33" fmla="*/ 27 h 425"/>
                <a:gd name="T34" fmla="*/ 513 w 605"/>
                <a:gd name="T35" fmla="*/ 75 h 425"/>
                <a:gd name="T36" fmla="*/ 543 w 605"/>
                <a:gd name="T37" fmla="*/ 109 h 425"/>
                <a:gd name="T38" fmla="*/ 583 w 605"/>
                <a:gd name="T39" fmla="*/ 149 h 425"/>
                <a:gd name="T40" fmla="*/ 603 w 605"/>
                <a:gd name="T41" fmla="*/ 198 h 425"/>
                <a:gd name="T42" fmla="*/ 603 w 605"/>
                <a:gd name="T43" fmla="*/ 234 h 425"/>
                <a:gd name="T44" fmla="*/ 581 w 605"/>
                <a:gd name="T45" fmla="*/ 286 h 425"/>
                <a:gd name="T46" fmla="*/ 537 w 605"/>
                <a:gd name="T47" fmla="*/ 328 h 425"/>
                <a:gd name="T48" fmla="*/ 504 w 605"/>
                <a:gd name="T49" fmla="*/ 358 h 425"/>
                <a:gd name="T50" fmla="*/ 456 w 605"/>
                <a:gd name="T51" fmla="*/ 401 h 425"/>
                <a:gd name="T52" fmla="*/ 394 w 605"/>
                <a:gd name="T53" fmla="*/ 423 h 425"/>
                <a:gd name="T54" fmla="*/ 346 w 605"/>
                <a:gd name="T55" fmla="*/ 423 h 425"/>
                <a:gd name="T56" fmla="*/ 275 w 605"/>
                <a:gd name="T57" fmla="*/ 391 h 425"/>
                <a:gd name="T58" fmla="*/ 275 w 605"/>
                <a:gd name="T59" fmla="*/ 69 h 425"/>
                <a:gd name="T60" fmla="*/ 245 w 605"/>
                <a:gd name="T61" fmla="*/ 71 h 425"/>
                <a:gd name="T62" fmla="*/ 173 w 605"/>
                <a:gd name="T63" fmla="*/ 85 h 425"/>
                <a:gd name="T64" fmla="*/ 112 w 605"/>
                <a:gd name="T65" fmla="*/ 109 h 425"/>
                <a:gd name="T66" fmla="*/ 80 w 605"/>
                <a:gd name="T67" fmla="*/ 129 h 425"/>
                <a:gd name="T68" fmla="*/ 46 w 605"/>
                <a:gd name="T69" fmla="*/ 165 h 425"/>
                <a:gd name="T70" fmla="*/ 30 w 605"/>
                <a:gd name="T71" fmla="*/ 204 h 425"/>
                <a:gd name="T72" fmla="*/ 30 w 605"/>
                <a:gd name="T73" fmla="*/ 230 h 425"/>
                <a:gd name="T74" fmla="*/ 46 w 605"/>
                <a:gd name="T75" fmla="*/ 268 h 425"/>
                <a:gd name="T76" fmla="*/ 82 w 605"/>
                <a:gd name="T77" fmla="*/ 304 h 425"/>
                <a:gd name="T78" fmla="*/ 116 w 605"/>
                <a:gd name="T79" fmla="*/ 324 h 425"/>
                <a:gd name="T80" fmla="*/ 179 w 605"/>
                <a:gd name="T81" fmla="*/ 348 h 425"/>
                <a:gd name="T82" fmla="*/ 253 w 605"/>
                <a:gd name="T83" fmla="*/ 362 h 425"/>
                <a:gd name="T84" fmla="*/ 287 w 605"/>
                <a:gd name="T85" fmla="*/ 366 h 425"/>
                <a:gd name="T86" fmla="*/ 328 w 605"/>
                <a:gd name="T87" fmla="*/ 388 h 425"/>
                <a:gd name="T88" fmla="*/ 372 w 605"/>
                <a:gd name="T89" fmla="*/ 397 h 425"/>
                <a:gd name="T90" fmla="*/ 426 w 605"/>
                <a:gd name="T91" fmla="*/ 386 h 425"/>
                <a:gd name="T92" fmla="*/ 472 w 605"/>
                <a:gd name="T93" fmla="*/ 354 h 425"/>
                <a:gd name="T94" fmla="*/ 498 w 605"/>
                <a:gd name="T95" fmla="*/ 320 h 425"/>
                <a:gd name="T96" fmla="*/ 519 w 605"/>
                <a:gd name="T97" fmla="*/ 306 h 425"/>
                <a:gd name="T98" fmla="*/ 557 w 605"/>
                <a:gd name="T99" fmla="*/ 270 h 425"/>
                <a:gd name="T100" fmla="*/ 577 w 605"/>
                <a:gd name="T101" fmla="*/ 230 h 425"/>
                <a:gd name="T102" fmla="*/ 577 w 605"/>
                <a:gd name="T103" fmla="*/ 204 h 425"/>
                <a:gd name="T104" fmla="*/ 559 w 605"/>
                <a:gd name="T105" fmla="*/ 163 h 425"/>
                <a:gd name="T106" fmla="*/ 525 w 605"/>
                <a:gd name="T107" fmla="*/ 129 h 425"/>
                <a:gd name="T108" fmla="*/ 502 w 605"/>
                <a:gd name="T109" fmla="*/ 113 h 425"/>
                <a:gd name="T110" fmla="*/ 478 w 605"/>
                <a:gd name="T111" fmla="*/ 77 h 425"/>
                <a:gd name="T112" fmla="*/ 430 w 605"/>
                <a:gd name="T113" fmla="*/ 41 h 425"/>
                <a:gd name="T114" fmla="*/ 372 w 605"/>
                <a:gd name="T115" fmla="*/ 27 h 425"/>
                <a:gd name="T116" fmla="*/ 348 w 605"/>
                <a:gd name="T117" fmla="*/ 29 h 425"/>
                <a:gd name="T118" fmla="*/ 299 w 605"/>
                <a:gd name="T119" fmla="*/ 4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425">
                  <a:moveTo>
                    <a:pt x="275" y="391"/>
                  </a:moveTo>
                  <a:lnTo>
                    <a:pt x="275" y="391"/>
                  </a:lnTo>
                  <a:lnTo>
                    <a:pt x="247" y="388"/>
                  </a:lnTo>
                  <a:lnTo>
                    <a:pt x="221" y="386"/>
                  </a:lnTo>
                  <a:lnTo>
                    <a:pt x="195" y="380"/>
                  </a:lnTo>
                  <a:lnTo>
                    <a:pt x="171" y="374"/>
                  </a:lnTo>
                  <a:lnTo>
                    <a:pt x="147" y="366"/>
                  </a:lnTo>
                  <a:lnTo>
                    <a:pt x="124" y="358"/>
                  </a:lnTo>
                  <a:lnTo>
                    <a:pt x="104" y="348"/>
                  </a:lnTo>
                  <a:lnTo>
                    <a:pt x="84" y="338"/>
                  </a:lnTo>
                  <a:lnTo>
                    <a:pt x="84" y="338"/>
                  </a:lnTo>
                  <a:lnTo>
                    <a:pt x="66" y="326"/>
                  </a:lnTo>
                  <a:lnTo>
                    <a:pt x="50" y="314"/>
                  </a:lnTo>
                  <a:lnTo>
                    <a:pt x="36" y="300"/>
                  </a:lnTo>
                  <a:lnTo>
                    <a:pt x="24" y="284"/>
                  </a:lnTo>
                  <a:lnTo>
                    <a:pt x="14" y="268"/>
                  </a:lnTo>
                  <a:lnTo>
                    <a:pt x="6" y="252"/>
                  </a:lnTo>
                  <a:lnTo>
                    <a:pt x="2" y="234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8"/>
                  </a:lnTo>
                  <a:lnTo>
                    <a:pt x="6" y="181"/>
                  </a:lnTo>
                  <a:lnTo>
                    <a:pt x="14" y="165"/>
                  </a:lnTo>
                  <a:lnTo>
                    <a:pt x="22" y="149"/>
                  </a:lnTo>
                  <a:lnTo>
                    <a:pt x="34" y="135"/>
                  </a:lnTo>
                  <a:lnTo>
                    <a:pt x="48" y="121"/>
                  </a:lnTo>
                  <a:lnTo>
                    <a:pt x="64" y="107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00" y="85"/>
                  </a:lnTo>
                  <a:lnTo>
                    <a:pt x="120" y="75"/>
                  </a:lnTo>
                  <a:lnTo>
                    <a:pt x="141" y="67"/>
                  </a:lnTo>
                  <a:lnTo>
                    <a:pt x="163" y="59"/>
                  </a:lnTo>
                  <a:lnTo>
                    <a:pt x="187" y="53"/>
                  </a:lnTo>
                  <a:lnTo>
                    <a:pt x="213" y="49"/>
                  </a:lnTo>
                  <a:lnTo>
                    <a:pt x="237" y="45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75" y="33"/>
                  </a:lnTo>
                  <a:lnTo>
                    <a:pt x="287" y="25"/>
                  </a:lnTo>
                  <a:lnTo>
                    <a:pt x="301" y="17"/>
                  </a:lnTo>
                  <a:lnTo>
                    <a:pt x="315" y="11"/>
                  </a:lnTo>
                  <a:lnTo>
                    <a:pt x="328" y="7"/>
                  </a:lnTo>
                  <a:lnTo>
                    <a:pt x="344" y="2"/>
                  </a:lnTo>
                  <a:lnTo>
                    <a:pt x="35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96" y="0"/>
                  </a:lnTo>
                  <a:lnTo>
                    <a:pt x="420" y="7"/>
                  </a:lnTo>
                  <a:lnTo>
                    <a:pt x="440" y="15"/>
                  </a:lnTo>
                  <a:lnTo>
                    <a:pt x="462" y="27"/>
                  </a:lnTo>
                  <a:lnTo>
                    <a:pt x="480" y="41"/>
                  </a:lnTo>
                  <a:lnTo>
                    <a:pt x="496" y="57"/>
                  </a:lnTo>
                  <a:lnTo>
                    <a:pt x="513" y="75"/>
                  </a:lnTo>
                  <a:lnTo>
                    <a:pt x="525" y="97"/>
                  </a:lnTo>
                  <a:lnTo>
                    <a:pt x="525" y="97"/>
                  </a:lnTo>
                  <a:lnTo>
                    <a:pt x="543" y="109"/>
                  </a:lnTo>
                  <a:lnTo>
                    <a:pt x="559" y="121"/>
                  </a:lnTo>
                  <a:lnTo>
                    <a:pt x="571" y="135"/>
                  </a:lnTo>
                  <a:lnTo>
                    <a:pt x="583" y="149"/>
                  </a:lnTo>
                  <a:lnTo>
                    <a:pt x="593" y="165"/>
                  </a:lnTo>
                  <a:lnTo>
                    <a:pt x="599" y="181"/>
                  </a:lnTo>
                  <a:lnTo>
                    <a:pt x="603" y="19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03" y="234"/>
                  </a:lnTo>
                  <a:lnTo>
                    <a:pt x="599" y="252"/>
                  </a:lnTo>
                  <a:lnTo>
                    <a:pt x="591" y="270"/>
                  </a:lnTo>
                  <a:lnTo>
                    <a:pt x="581" y="286"/>
                  </a:lnTo>
                  <a:lnTo>
                    <a:pt x="569" y="300"/>
                  </a:lnTo>
                  <a:lnTo>
                    <a:pt x="553" y="314"/>
                  </a:lnTo>
                  <a:lnTo>
                    <a:pt x="537" y="328"/>
                  </a:lnTo>
                  <a:lnTo>
                    <a:pt x="519" y="340"/>
                  </a:lnTo>
                  <a:lnTo>
                    <a:pt x="519" y="340"/>
                  </a:lnTo>
                  <a:lnTo>
                    <a:pt x="504" y="358"/>
                  </a:lnTo>
                  <a:lnTo>
                    <a:pt x="490" y="374"/>
                  </a:lnTo>
                  <a:lnTo>
                    <a:pt x="474" y="388"/>
                  </a:lnTo>
                  <a:lnTo>
                    <a:pt x="456" y="401"/>
                  </a:lnTo>
                  <a:lnTo>
                    <a:pt x="436" y="411"/>
                  </a:lnTo>
                  <a:lnTo>
                    <a:pt x="416" y="419"/>
                  </a:lnTo>
                  <a:lnTo>
                    <a:pt x="394" y="423"/>
                  </a:lnTo>
                  <a:lnTo>
                    <a:pt x="372" y="425"/>
                  </a:lnTo>
                  <a:lnTo>
                    <a:pt x="372" y="425"/>
                  </a:lnTo>
                  <a:lnTo>
                    <a:pt x="346" y="423"/>
                  </a:lnTo>
                  <a:lnTo>
                    <a:pt x="321" y="417"/>
                  </a:lnTo>
                  <a:lnTo>
                    <a:pt x="297" y="405"/>
                  </a:lnTo>
                  <a:lnTo>
                    <a:pt x="275" y="391"/>
                  </a:lnTo>
                  <a:lnTo>
                    <a:pt x="275" y="391"/>
                  </a:lnTo>
                  <a:close/>
                  <a:moveTo>
                    <a:pt x="279" y="65"/>
                  </a:moveTo>
                  <a:lnTo>
                    <a:pt x="275" y="69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45" y="71"/>
                  </a:lnTo>
                  <a:lnTo>
                    <a:pt x="221" y="75"/>
                  </a:lnTo>
                  <a:lnTo>
                    <a:pt x="197" y="79"/>
                  </a:lnTo>
                  <a:lnTo>
                    <a:pt x="173" y="85"/>
                  </a:lnTo>
                  <a:lnTo>
                    <a:pt x="153" y="93"/>
                  </a:lnTo>
                  <a:lnTo>
                    <a:pt x="132" y="101"/>
                  </a:lnTo>
                  <a:lnTo>
                    <a:pt x="112" y="10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0" y="129"/>
                  </a:lnTo>
                  <a:lnTo>
                    <a:pt x="66" y="141"/>
                  </a:lnTo>
                  <a:lnTo>
                    <a:pt x="54" y="153"/>
                  </a:lnTo>
                  <a:lnTo>
                    <a:pt x="46" y="165"/>
                  </a:lnTo>
                  <a:lnTo>
                    <a:pt x="38" y="177"/>
                  </a:lnTo>
                  <a:lnTo>
                    <a:pt x="32" y="189"/>
                  </a:lnTo>
                  <a:lnTo>
                    <a:pt x="30" y="204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30" y="230"/>
                  </a:lnTo>
                  <a:lnTo>
                    <a:pt x="32" y="242"/>
                  </a:lnTo>
                  <a:lnTo>
                    <a:pt x="38" y="256"/>
                  </a:lnTo>
                  <a:lnTo>
                    <a:pt x="46" y="268"/>
                  </a:lnTo>
                  <a:lnTo>
                    <a:pt x="56" y="280"/>
                  </a:lnTo>
                  <a:lnTo>
                    <a:pt x="68" y="292"/>
                  </a:lnTo>
                  <a:lnTo>
                    <a:pt x="82" y="304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116" y="324"/>
                  </a:lnTo>
                  <a:lnTo>
                    <a:pt x="136" y="334"/>
                  </a:lnTo>
                  <a:lnTo>
                    <a:pt x="157" y="342"/>
                  </a:lnTo>
                  <a:lnTo>
                    <a:pt x="179" y="348"/>
                  </a:lnTo>
                  <a:lnTo>
                    <a:pt x="203" y="354"/>
                  </a:lnTo>
                  <a:lnTo>
                    <a:pt x="227" y="358"/>
                  </a:lnTo>
                  <a:lnTo>
                    <a:pt x="253" y="362"/>
                  </a:lnTo>
                  <a:lnTo>
                    <a:pt x="281" y="364"/>
                  </a:lnTo>
                  <a:lnTo>
                    <a:pt x="285" y="364"/>
                  </a:lnTo>
                  <a:lnTo>
                    <a:pt x="287" y="366"/>
                  </a:lnTo>
                  <a:lnTo>
                    <a:pt x="287" y="366"/>
                  </a:lnTo>
                  <a:lnTo>
                    <a:pt x="307" y="380"/>
                  </a:lnTo>
                  <a:lnTo>
                    <a:pt x="328" y="388"/>
                  </a:lnTo>
                  <a:lnTo>
                    <a:pt x="350" y="395"/>
                  </a:lnTo>
                  <a:lnTo>
                    <a:pt x="372" y="397"/>
                  </a:lnTo>
                  <a:lnTo>
                    <a:pt x="372" y="397"/>
                  </a:lnTo>
                  <a:lnTo>
                    <a:pt x="392" y="397"/>
                  </a:lnTo>
                  <a:lnTo>
                    <a:pt x="410" y="393"/>
                  </a:lnTo>
                  <a:lnTo>
                    <a:pt x="426" y="386"/>
                  </a:lnTo>
                  <a:lnTo>
                    <a:pt x="442" y="376"/>
                  </a:lnTo>
                  <a:lnTo>
                    <a:pt x="458" y="366"/>
                  </a:lnTo>
                  <a:lnTo>
                    <a:pt x="472" y="354"/>
                  </a:lnTo>
                  <a:lnTo>
                    <a:pt x="484" y="338"/>
                  </a:lnTo>
                  <a:lnTo>
                    <a:pt x="496" y="322"/>
                  </a:lnTo>
                  <a:lnTo>
                    <a:pt x="498" y="320"/>
                  </a:lnTo>
                  <a:lnTo>
                    <a:pt x="502" y="318"/>
                  </a:lnTo>
                  <a:lnTo>
                    <a:pt x="502" y="318"/>
                  </a:lnTo>
                  <a:lnTo>
                    <a:pt x="519" y="306"/>
                  </a:lnTo>
                  <a:lnTo>
                    <a:pt x="535" y="296"/>
                  </a:lnTo>
                  <a:lnTo>
                    <a:pt x="547" y="284"/>
                  </a:lnTo>
                  <a:lnTo>
                    <a:pt x="557" y="270"/>
                  </a:lnTo>
                  <a:lnTo>
                    <a:pt x="567" y="258"/>
                  </a:lnTo>
                  <a:lnTo>
                    <a:pt x="573" y="244"/>
                  </a:lnTo>
                  <a:lnTo>
                    <a:pt x="577" y="230"/>
                  </a:lnTo>
                  <a:lnTo>
                    <a:pt x="577" y="216"/>
                  </a:lnTo>
                  <a:lnTo>
                    <a:pt x="577" y="216"/>
                  </a:lnTo>
                  <a:lnTo>
                    <a:pt x="577" y="204"/>
                  </a:lnTo>
                  <a:lnTo>
                    <a:pt x="573" y="189"/>
                  </a:lnTo>
                  <a:lnTo>
                    <a:pt x="567" y="177"/>
                  </a:lnTo>
                  <a:lnTo>
                    <a:pt x="559" y="163"/>
                  </a:lnTo>
                  <a:lnTo>
                    <a:pt x="549" y="151"/>
                  </a:lnTo>
                  <a:lnTo>
                    <a:pt x="537" y="139"/>
                  </a:lnTo>
                  <a:lnTo>
                    <a:pt x="525" y="129"/>
                  </a:lnTo>
                  <a:lnTo>
                    <a:pt x="508" y="117"/>
                  </a:lnTo>
                  <a:lnTo>
                    <a:pt x="504" y="115"/>
                  </a:lnTo>
                  <a:lnTo>
                    <a:pt x="502" y="113"/>
                  </a:lnTo>
                  <a:lnTo>
                    <a:pt x="502" y="113"/>
                  </a:lnTo>
                  <a:lnTo>
                    <a:pt x="492" y="95"/>
                  </a:lnTo>
                  <a:lnTo>
                    <a:pt x="478" y="77"/>
                  </a:lnTo>
                  <a:lnTo>
                    <a:pt x="464" y="63"/>
                  </a:lnTo>
                  <a:lnTo>
                    <a:pt x="448" y="51"/>
                  </a:lnTo>
                  <a:lnTo>
                    <a:pt x="430" y="41"/>
                  </a:lnTo>
                  <a:lnTo>
                    <a:pt x="412" y="33"/>
                  </a:lnTo>
                  <a:lnTo>
                    <a:pt x="392" y="29"/>
                  </a:lnTo>
                  <a:lnTo>
                    <a:pt x="372" y="27"/>
                  </a:lnTo>
                  <a:lnTo>
                    <a:pt x="372" y="27"/>
                  </a:lnTo>
                  <a:lnTo>
                    <a:pt x="360" y="29"/>
                  </a:lnTo>
                  <a:lnTo>
                    <a:pt x="348" y="29"/>
                  </a:lnTo>
                  <a:lnTo>
                    <a:pt x="336" y="33"/>
                  </a:lnTo>
                  <a:lnTo>
                    <a:pt x="323" y="37"/>
                  </a:lnTo>
                  <a:lnTo>
                    <a:pt x="299" y="49"/>
                  </a:lnTo>
                  <a:lnTo>
                    <a:pt x="279" y="65"/>
                  </a:lnTo>
                  <a:lnTo>
                    <a:pt x="27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1"/>
            <p:cNvSpPr>
              <a:spLocks noEditPoints="1"/>
            </p:cNvSpPr>
            <p:nvPr/>
          </p:nvSpPr>
          <p:spPr bwMode="auto">
            <a:xfrm>
              <a:off x="11299826" y="4646613"/>
              <a:ext cx="223838" cy="198438"/>
            </a:xfrm>
            <a:custGeom>
              <a:avLst/>
              <a:gdLst>
                <a:gd name="T0" fmla="*/ 0 w 141"/>
                <a:gd name="T1" fmla="*/ 63 h 125"/>
                <a:gd name="T2" fmla="*/ 6 w 141"/>
                <a:gd name="T3" fmla="*/ 39 h 125"/>
                <a:gd name="T4" fmla="*/ 23 w 141"/>
                <a:gd name="T5" fmla="*/ 19 h 125"/>
                <a:gd name="T6" fmla="*/ 45 w 141"/>
                <a:gd name="T7" fmla="*/ 4 h 125"/>
                <a:gd name="T8" fmla="*/ 71 w 141"/>
                <a:gd name="T9" fmla="*/ 0 h 125"/>
                <a:gd name="T10" fmla="*/ 85 w 141"/>
                <a:gd name="T11" fmla="*/ 2 h 125"/>
                <a:gd name="T12" fmla="*/ 109 w 141"/>
                <a:gd name="T13" fmla="*/ 10 h 125"/>
                <a:gd name="T14" fmla="*/ 129 w 141"/>
                <a:gd name="T15" fmla="*/ 27 h 125"/>
                <a:gd name="T16" fmla="*/ 141 w 141"/>
                <a:gd name="T17" fmla="*/ 51 h 125"/>
                <a:gd name="T18" fmla="*/ 141 w 141"/>
                <a:gd name="T19" fmla="*/ 63 h 125"/>
                <a:gd name="T20" fmla="*/ 135 w 141"/>
                <a:gd name="T21" fmla="*/ 89 h 125"/>
                <a:gd name="T22" fmla="*/ 121 w 141"/>
                <a:gd name="T23" fmla="*/ 109 h 125"/>
                <a:gd name="T24" fmla="*/ 99 w 141"/>
                <a:gd name="T25" fmla="*/ 121 h 125"/>
                <a:gd name="T26" fmla="*/ 71 w 141"/>
                <a:gd name="T27" fmla="*/ 125 h 125"/>
                <a:gd name="T28" fmla="*/ 57 w 141"/>
                <a:gd name="T29" fmla="*/ 125 h 125"/>
                <a:gd name="T30" fmla="*/ 33 w 141"/>
                <a:gd name="T31" fmla="*/ 115 h 125"/>
                <a:gd name="T32" fmla="*/ 15 w 141"/>
                <a:gd name="T33" fmla="*/ 99 h 125"/>
                <a:gd name="T34" fmla="*/ 2 w 141"/>
                <a:gd name="T35" fmla="*/ 77 h 125"/>
                <a:gd name="T36" fmla="*/ 0 w 141"/>
                <a:gd name="T37" fmla="*/ 63 h 125"/>
                <a:gd name="T38" fmla="*/ 41 w 141"/>
                <a:gd name="T39" fmla="*/ 39 h 125"/>
                <a:gd name="T40" fmla="*/ 31 w 141"/>
                <a:gd name="T41" fmla="*/ 51 h 125"/>
                <a:gd name="T42" fmla="*/ 29 w 141"/>
                <a:gd name="T43" fmla="*/ 63 h 125"/>
                <a:gd name="T44" fmla="*/ 29 w 141"/>
                <a:gd name="T45" fmla="*/ 71 h 125"/>
                <a:gd name="T46" fmla="*/ 35 w 141"/>
                <a:gd name="T47" fmla="*/ 83 h 125"/>
                <a:gd name="T48" fmla="*/ 41 w 141"/>
                <a:gd name="T49" fmla="*/ 87 h 125"/>
                <a:gd name="T50" fmla="*/ 55 w 141"/>
                <a:gd name="T51" fmla="*/ 95 h 125"/>
                <a:gd name="T52" fmla="*/ 71 w 141"/>
                <a:gd name="T53" fmla="*/ 99 h 125"/>
                <a:gd name="T54" fmla="*/ 81 w 141"/>
                <a:gd name="T55" fmla="*/ 97 h 125"/>
                <a:gd name="T56" fmla="*/ 97 w 141"/>
                <a:gd name="T57" fmla="*/ 91 h 125"/>
                <a:gd name="T58" fmla="*/ 103 w 141"/>
                <a:gd name="T59" fmla="*/ 87 h 125"/>
                <a:gd name="T60" fmla="*/ 111 w 141"/>
                <a:gd name="T61" fmla="*/ 77 h 125"/>
                <a:gd name="T62" fmla="*/ 115 w 141"/>
                <a:gd name="T63" fmla="*/ 63 h 125"/>
                <a:gd name="T64" fmla="*/ 113 w 141"/>
                <a:gd name="T65" fmla="*/ 57 h 125"/>
                <a:gd name="T66" fmla="*/ 107 w 141"/>
                <a:gd name="T67" fmla="*/ 45 h 125"/>
                <a:gd name="T68" fmla="*/ 103 w 141"/>
                <a:gd name="T69" fmla="*/ 39 h 125"/>
                <a:gd name="T70" fmla="*/ 89 w 141"/>
                <a:gd name="T71" fmla="*/ 31 h 125"/>
                <a:gd name="T72" fmla="*/ 71 w 141"/>
                <a:gd name="T73" fmla="*/ 29 h 125"/>
                <a:gd name="T74" fmla="*/ 63 w 141"/>
                <a:gd name="T75" fmla="*/ 29 h 125"/>
                <a:gd name="T76" fmla="*/ 47 w 141"/>
                <a:gd name="T77" fmla="*/ 35 h 125"/>
                <a:gd name="T78" fmla="*/ 41 w 141"/>
                <a:gd name="T79" fmla="*/ 3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25">
                  <a:moveTo>
                    <a:pt x="0" y="63"/>
                  </a:moveTo>
                  <a:lnTo>
                    <a:pt x="0" y="63"/>
                  </a:lnTo>
                  <a:lnTo>
                    <a:pt x="2" y="51"/>
                  </a:lnTo>
                  <a:lnTo>
                    <a:pt x="6" y="39"/>
                  </a:lnTo>
                  <a:lnTo>
                    <a:pt x="15" y="27"/>
                  </a:lnTo>
                  <a:lnTo>
                    <a:pt x="23" y="19"/>
                  </a:lnTo>
                  <a:lnTo>
                    <a:pt x="33" y="10"/>
                  </a:lnTo>
                  <a:lnTo>
                    <a:pt x="45" y="4"/>
                  </a:lnTo>
                  <a:lnTo>
                    <a:pt x="57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9" y="4"/>
                  </a:lnTo>
                  <a:lnTo>
                    <a:pt x="109" y="10"/>
                  </a:lnTo>
                  <a:lnTo>
                    <a:pt x="121" y="19"/>
                  </a:lnTo>
                  <a:lnTo>
                    <a:pt x="129" y="27"/>
                  </a:lnTo>
                  <a:lnTo>
                    <a:pt x="135" y="39"/>
                  </a:lnTo>
                  <a:lnTo>
                    <a:pt x="141" y="51"/>
                  </a:lnTo>
                  <a:lnTo>
                    <a:pt x="141" y="63"/>
                  </a:lnTo>
                  <a:lnTo>
                    <a:pt x="141" y="63"/>
                  </a:lnTo>
                  <a:lnTo>
                    <a:pt x="141" y="77"/>
                  </a:lnTo>
                  <a:lnTo>
                    <a:pt x="135" y="89"/>
                  </a:lnTo>
                  <a:lnTo>
                    <a:pt x="129" y="99"/>
                  </a:lnTo>
                  <a:lnTo>
                    <a:pt x="121" y="109"/>
                  </a:lnTo>
                  <a:lnTo>
                    <a:pt x="109" y="115"/>
                  </a:lnTo>
                  <a:lnTo>
                    <a:pt x="99" y="121"/>
                  </a:lnTo>
                  <a:lnTo>
                    <a:pt x="85" y="125"/>
                  </a:lnTo>
                  <a:lnTo>
                    <a:pt x="71" y="125"/>
                  </a:lnTo>
                  <a:lnTo>
                    <a:pt x="71" y="125"/>
                  </a:lnTo>
                  <a:lnTo>
                    <a:pt x="57" y="125"/>
                  </a:lnTo>
                  <a:lnTo>
                    <a:pt x="45" y="121"/>
                  </a:lnTo>
                  <a:lnTo>
                    <a:pt x="33" y="115"/>
                  </a:lnTo>
                  <a:lnTo>
                    <a:pt x="23" y="109"/>
                  </a:lnTo>
                  <a:lnTo>
                    <a:pt x="15" y="99"/>
                  </a:lnTo>
                  <a:lnTo>
                    <a:pt x="6" y="89"/>
                  </a:lnTo>
                  <a:lnTo>
                    <a:pt x="2" y="77"/>
                  </a:lnTo>
                  <a:lnTo>
                    <a:pt x="0" y="63"/>
                  </a:lnTo>
                  <a:lnTo>
                    <a:pt x="0" y="63"/>
                  </a:lnTo>
                  <a:close/>
                  <a:moveTo>
                    <a:pt x="41" y="39"/>
                  </a:moveTo>
                  <a:lnTo>
                    <a:pt x="41" y="39"/>
                  </a:lnTo>
                  <a:lnTo>
                    <a:pt x="35" y="45"/>
                  </a:lnTo>
                  <a:lnTo>
                    <a:pt x="31" y="51"/>
                  </a:lnTo>
                  <a:lnTo>
                    <a:pt x="29" y="5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71"/>
                  </a:lnTo>
                  <a:lnTo>
                    <a:pt x="31" y="77"/>
                  </a:lnTo>
                  <a:lnTo>
                    <a:pt x="35" y="83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7" y="91"/>
                  </a:lnTo>
                  <a:lnTo>
                    <a:pt x="55" y="95"/>
                  </a:lnTo>
                  <a:lnTo>
                    <a:pt x="63" y="97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81" y="97"/>
                  </a:lnTo>
                  <a:lnTo>
                    <a:pt x="89" y="95"/>
                  </a:lnTo>
                  <a:lnTo>
                    <a:pt x="97" y="91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7" y="83"/>
                  </a:lnTo>
                  <a:lnTo>
                    <a:pt x="111" y="77"/>
                  </a:lnTo>
                  <a:lnTo>
                    <a:pt x="113" y="71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5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97" y="35"/>
                  </a:lnTo>
                  <a:lnTo>
                    <a:pt x="89" y="31"/>
                  </a:lnTo>
                  <a:lnTo>
                    <a:pt x="8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3" y="29"/>
                  </a:lnTo>
                  <a:lnTo>
                    <a:pt x="55" y="31"/>
                  </a:lnTo>
                  <a:lnTo>
                    <a:pt x="47" y="35"/>
                  </a:lnTo>
                  <a:lnTo>
                    <a:pt x="41" y="39"/>
                  </a:ln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2"/>
            <p:cNvSpPr>
              <a:spLocks noEditPoints="1"/>
            </p:cNvSpPr>
            <p:nvPr/>
          </p:nvSpPr>
          <p:spPr bwMode="auto">
            <a:xfrm>
              <a:off x="11377613" y="4838700"/>
              <a:ext cx="165100" cy="157163"/>
            </a:xfrm>
            <a:custGeom>
              <a:avLst/>
              <a:gdLst>
                <a:gd name="T0" fmla="*/ 0 w 104"/>
                <a:gd name="T1" fmla="*/ 50 h 99"/>
                <a:gd name="T2" fmla="*/ 0 w 104"/>
                <a:gd name="T3" fmla="*/ 50 h 99"/>
                <a:gd name="T4" fmla="*/ 0 w 104"/>
                <a:gd name="T5" fmla="*/ 40 h 99"/>
                <a:gd name="T6" fmla="*/ 4 w 104"/>
                <a:gd name="T7" fmla="*/ 30 h 99"/>
                <a:gd name="T8" fmla="*/ 8 w 104"/>
                <a:gd name="T9" fmla="*/ 22 h 99"/>
                <a:gd name="T10" fmla="*/ 16 w 104"/>
                <a:gd name="T11" fmla="*/ 14 h 99"/>
                <a:gd name="T12" fmla="*/ 22 w 104"/>
                <a:gd name="T13" fmla="*/ 8 h 99"/>
                <a:gd name="T14" fmla="*/ 32 w 104"/>
                <a:gd name="T15" fmla="*/ 4 h 99"/>
                <a:gd name="T16" fmla="*/ 42 w 104"/>
                <a:gd name="T17" fmla="*/ 2 h 99"/>
                <a:gd name="T18" fmla="*/ 52 w 104"/>
                <a:gd name="T19" fmla="*/ 0 h 99"/>
                <a:gd name="T20" fmla="*/ 52 w 104"/>
                <a:gd name="T21" fmla="*/ 0 h 99"/>
                <a:gd name="T22" fmla="*/ 62 w 104"/>
                <a:gd name="T23" fmla="*/ 2 h 99"/>
                <a:gd name="T24" fmla="*/ 72 w 104"/>
                <a:gd name="T25" fmla="*/ 4 h 99"/>
                <a:gd name="T26" fmla="*/ 80 w 104"/>
                <a:gd name="T27" fmla="*/ 8 h 99"/>
                <a:gd name="T28" fmla="*/ 88 w 104"/>
                <a:gd name="T29" fmla="*/ 14 h 99"/>
                <a:gd name="T30" fmla="*/ 94 w 104"/>
                <a:gd name="T31" fmla="*/ 22 h 99"/>
                <a:gd name="T32" fmla="*/ 100 w 104"/>
                <a:gd name="T33" fmla="*/ 30 h 99"/>
                <a:gd name="T34" fmla="*/ 102 w 104"/>
                <a:gd name="T35" fmla="*/ 40 h 99"/>
                <a:gd name="T36" fmla="*/ 104 w 104"/>
                <a:gd name="T37" fmla="*/ 50 h 99"/>
                <a:gd name="T38" fmla="*/ 104 w 104"/>
                <a:gd name="T39" fmla="*/ 50 h 99"/>
                <a:gd name="T40" fmla="*/ 102 w 104"/>
                <a:gd name="T41" fmla="*/ 60 h 99"/>
                <a:gd name="T42" fmla="*/ 100 w 104"/>
                <a:gd name="T43" fmla="*/ 70 h 99"/>
                <a:gd name="T44" fmla="*/ 94 w 104"/>
                <a:gd name="T45" fmla="*/ 78 h 99"/>
                <a:gd name="T46" fmla="*/ 88 w 104"/>
                <a:gd name="T47" fmla="*/ 85 h 99"/>
                <a:gd name="T48" fmla="*/ 80 w 104"/>
                <a:gd name="T49" fmla="*/ 91 h 99"/>
                <a:gd name="T50" fmla="*/ 72 w 104"/>
                <a:gd name="T51" fmla="*/ 97 h 99"/>
                <a:gd name="T52" fmla="*/ 62 w 104"/>
                <a:gd name="T53" fmla="*/ 99 h 99"/>
                <a:gd name="T54" fmla="*/ 52 w 104"/>
                <a:gd name="T55" fmla="*/ 99 h 99"/>
                <a:gd name="T56" fmla="*/ 52 w 104"/>
                <a:gd name="T57" fmla="*/ 99 h 99"/>
                <a:gd name="T58" fmla="*/ 42 w 104"/>
                <a:gd name="T59" fmla="*/ 99 h 99"/>
                <a:gd name="T60" fmla="*/ 32 w 104"/>
                <a:gd name="T61" fmla="*/ 97 h 99"/>
                <a:gd name="T62" fmla="*/ 22 w 104"/>
                <a:gd name="T63" fmla="*/ 91 h 99"/>
                <a:gd name="T64" fmla="*/ 16 w 104"/>
                <a:gd name="T65" fmla="*/ 85 h 99"/>
                <a:gd name="T66" fmla="*/ 8 w 104"/>
                <a:gd name="T67" fmla="*/ 78 h 99"/>
                <a:gd name="T68" fmla="*/ 4 w 104"/>
                <a:gd name="T69" fmla="*/ 70 h 99"/>
                <a:gd name="T70" fmla="*/ 0 w 104"/>
                <a:gd name="T71" fmla="*/ 60 h 99"/>
                <a:gd name="T72" fmla="*/ 0 w 104"/>
                <a:gd name="T73" fmla="*/ 50 h 99"/>
                <a:gd name="T74" fmla="*/ 0 w 104"/>
                <a:gd name="T75" fmla="*/ 50 h 99"/>
                <a:gd name="T76" fmla="*/ 26 w 104"/>
                <a:gd name="T77" fmla="*/ 50 h 99"/>
                <a:gd name="T78" fmla="*/ 26 w 104"/>
                <a:gd name="T79" fmla="*/ 50 h 99"/>
                <a:gd name="T80" fmla="*/ 28 w 104"/>
                <a:gd name="T81" fmla="*/ 58 h 99"/>
                <a:gd name="T82" fmla="*/ 34 w 104"/>
                <a:gd name="T83" fmla="*/ 64 h 99"/>
                <a:gd name="T84" fmla="*/ 42 w 104"/>
                <a:gd name="T85" fmla="*/ 70 h 99"/>
                <a:gd name="T86" fmla="*/ 52 w 104"/>
                <a:gd name="T87" fmla="*/ 72 h 99"/>
                <a:gd name="T88" fmla="*/ 52 w 104"/>
                <a:gd name="T89" fmla="*/ 72 h 99"/>
                <a:gd name="T90" fmla="*/ 62 w 104"/>
                <a:gd name="T91" fmla="*/ 70 h 99"/>
                <a:gd name="T92" fmla="*/ 70 w 104"/>
                <a:gd name="T93" fmla="*/ 64 h 99"/>
                <a:gd name="T94" fmla="*/ 74 w 104"/>
                <a:gd name="T95" fmla="*/ 58 h 99"/>
                <a:gd name="T96" fmla="*/ 76 w 104"/>
                <a:gd name="T97" fmla="*/ 50 h 99"/>
                <a:gd name="T98" fmla="*/ 76 w 104"/>
                <a:gd name="T99" fmla="*/ 50 h 99"/>
                <a:gd name="T100" fmla="*/ 74 w 104"/>
                <a:gd name="T101" fmla="*/ 42 h 99"/>
                <a:gd name="T102" fmla="*/ 70 w 104"/>
                <a:gd name="T103" fmla="*/ 34 h 99"/>
                <a:gd name="T104" fmla="*/ 62 w 104"/>
                <a:gd name="T105" fmla="*/ 30 h 99"/>
                <a:gd name="T106" fmla="*/ 52 w 104"/>
                <a:gd name="T107" fmla="*/ 28 h 99"/>
                <a:gd name="T108" fmla="*/ 52 w 104"/>
                <a:gd name="T109" fmla="*/ 28 h 99"/>
                <a:gd name="T110" fmla="*/ 42 w 104"/>
                <a:gd name="T111" fmla="*/ 30 h 99"/>
                <a:gd name="T112" fmla="*/ 34 w 104"/>
                <a:gd name="T113" fmla="*/ 34 h 99"/>
                <a:gd name="T114" fmla="*/ 28 w 104"/>
                <a:gd name="T115" fmla="*/ 42 h 99"/>
                <a:gd name="T116" fmla="*/ 26 w 104"/>
                <a:gd name="T117" fmla="*/ 50 h 99"/>
                <a:gd name="T118" fmla="*/ 26 w 104"/>
                <a:gd name="T11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99">
                  <a:moveTo>
                    <a:pt x="0" y="50"/>
                  </a:move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2" y="4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4" y="22"/>
                  </a:lnTo>
                  <a:lnTo>
                    <a:pt x="100" y="30"/>
                  </a:lnTo>
                  <a:lnTo>
                    <a:pt x="102" y="40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2" y="60"/>
                  </a:lnTo>
                  <a:lnTo>
                    <a:pt x="100" y="70"/>
                  </a:lnTo>
                  <a:lnTo>
                    <a:pt x="94" y="78"/>
                  </a:lnTo>
                  <a:lnTo>
                    <a:pt x="88" y="85"/>
                  </a:lnTo>
                  <a:lnTo>
                    <a:pt x="80" y="91"/>
                  </a:lnTo>
                  <a:lnTo>
                    <a:pt x="72" y="97"/>
                  </a:lnTo>
                  <a:lnTo>
                    <a:pt x="62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42" y="99"/>
                  </a:lnTo>
                  <a:lnTo>
                    <a:pt x="32" y="97"/>
                  </a:lnTo>
                  <a:lnTo>
                    <a:pt x="22" y="91"/>
                  </a:lnTo>
                  <a:lnTo>
                    <a:pt x="16" y="85"/>
                  </a:lnTo>
                  <a:lnTo>
                    <a:pt x="8" y="78"/>
                  </a:lnTo>
                  <a:lnTo>
                    <a:pt x="4" y="7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close/>
                  <a:moveTo>
                    <a:pt x="26" y="50"/>
                  </a:moveTo>
                  <a:lnTo>
                    <a:pt x="26" y="50"/>
                  </a:lnTo>
                  <a:lnTo>
                    <a:pt x="28" y="58"/>
                  </a:lnTo>
                  <a:lnTo>
                    <a:pt x="34" y="64"/>
                  </a:lnTo>
                  <a:lnTo>
                    <a:pt x="42" y="70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62" y="70"/>
                  </a:lnTo>
                  <a:lnTo>
                    <a:pt x="70" y="64"/>
                  </a:lnTo>
                  <a:lnTo>
                    <a:pt x="74" y="58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42"/>
                  </a:lnTo>
                  <a:lnTo>
                    <a:pt x="70" y="34"/>
                  </a:lnTo>
                  <a:lnTo>
                    <a:pt x="62" y="3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2" y="30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11364913" y="4346575"/>
              <a:ext cx="512763" cy="58738"/>
            </a:xfrm>
            <a:custGeom>
              <a:avLst/>
              <a:gdLst>
                <a:gd name="T0" fmla="*/ 18 w 323"/>
                <a:gd name="T1" fmla="*/ 37 h 37"/>
                <a:gd name="T2" fmla="*/ 18 w 323"/>
                <a:gd name="T3" fmla="*/ 37 h 37"/>
                <a:gd name="T4" fmla="*/ 10 w 323"/>
                <a:gd name="T5" fmla="*/ 35 h 37"/>
                <a:gd name="T6" fmla="*/ 4 w 323"/>
                <a:gd name="T7" fmla="*/ 31 h 37"/>
                <a:gd name="T8" fmla="*/ 0 w 323"/>
                <a:gd name="T9" fmla="*/ 25 h 37"/>
                <a:gd name="T10" fmla="*/ 0 w 323"/>
                <a:gd name="T11" fmla="*/ 19 h 37"/>
                <a:gd name="T12" fmla="*/ 0 w 323"/>
                <a:gd name="T13" fmla="*/ 19 h 37"/>
                <a:gd name="T14" fmla="*/ 0 w 323"/>
                <a:gd name="T15" fmla="*/ 11 h 37"/>
                <a:gd name="T16" fmla="*/ 4 w 323"/>
                <a:gd name="T17" fmla="*/ 4 h 37"/>
                <a:gd name="T18" fmla="*/ 10 w 323"/>
                <a:gd name="T19" fmla="*/ 0 h 37"/>
                <a:gd name="T20" fmla="*/ 18 w 323"/>
                <a:gd name="T21" fmla="*/ 0 h 37"/>
                <a:gd name="T22" fmla="*/ 305 w 323"/>
                <a:gd name="T23" fmla="*/ 0 h 37"/>
                <a:gd name="T24" fmla="*/ 305 w 323"/>
                <a:gd name="T25" fmla="*/ 0 h 37"/>
                <a:gd name="T26" fmla="*/ 313 w 323"/>
                <a:gd name="T27" fmla="*/ 0 h 37"/>
                <a:gd name="T28" fmla="*/ 319 w 323"/>
                <a:gd name="T29" fmla="*/ 4 h 37"/>
                <a:gd name="T30" fmla="*/ 323 w 323"/>
                <a:gd name="T31" fmla="*/ 11 h 37"/>
                <a:gd name="T32" fmla="*/ 323 w 323"/>
                <a:gd name="T33" fmla="*/ 19 h 37"/>
                <a:gd name="T34" fmla="*/ 323 w 323"/>
                <a:gd name="T35" fmla="*/ 19 h 37"/>
                <a:gd name="T36" fmla="*/ 323 w 323"/>
                <a:gd name="T37" fmla="*/ 25 h 37"/>
                <a:gd name="T38" fmla="*/ 319 w 323"/>
                <a:gd name="T39" fmla="*/ 31 h 37"/>
                <a:gd name="T40" fmla="*/ 313 w 323"/>
                <a:gd name="T41" fmla="*/ 35 h 37"/>
                <a:gd name="T42" fmla="*/ 305 w 323"/>
                <a:gd name="T43" fmla="*/ 37 h 37"/>
                <a:gd name="T44" fmla="*/ 18 w 323"/>
                <a:gd name="T4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3" h="37">
                  <a:moveTo>
                    <a:pt x="18" y="37"/>
                  </a:moveTo>
                  <a:lnTo>
                    <a:pt x="18" y="37"/>
                  </a:lnTo>
                  <a:lnTo>
                    <a:pt x="10" y="35"/>
                  </a:lnTo>
                  <a:lnTo>
                    <a:pt x="4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13" y="0"/>
                  </a:lnTo>
                  <a:lnTo>
                    <a:pt x="319" y="4"/>
                  </a:lnTo>
                  <a:lnTo>
                    <a:pt x="323" y="11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3" y="25"/>
                  </a:lnTo>
                  <a:lnTo>
                    <a:pt x="319" y="31"/>
                  </a:lnTo>
                  <a:lnTo>
                    <a:pt x="313" y="35"/>
                  </a:lnTo>
                  <a:lnTo>
                    <a:pt x="305" y="37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11364913" y="4449763"/>
              <a:ext cx="512763" cy="57150"/>
            </a:xfrm>
            <a:custGeom>
              <a:avLst/>
              <a:gdLst>
                <a:gd name="T0" fmla="*/ 18 w 323"/>
                <a:gd name="T1" fmla="*/ 36 h 36"/>
                <a:gd name="T2" fmla="*/ 18 w 323"/>
                <a:gd name="T3" fmla="*/ 36 h 36"/>
                <a:gd name="T4" fmla="*/ 10 w 323"/>
                <a:gd name="T5" fmla="*/ 34 h 36"/>
                <a:gd name="T6" fmla="*/ 4 w 323"/>
                <a:gd name="T7" fmla="*/ 32 h 36"/>
                <a:gd name="T8" fmla="*/ 0 w 323"/>
                <a:gd name="T9" fmla="*/ 26 h 36"/>
                <a:gd name="T10" fmla="*/ 0 w 323"/>
                <a:gd name="T11" fmla="*/ 18 h 36"/>
                <a:gd name="T12" fmla="*/ 0 w 323"/>
                <a:gd name="T13" fmla="*/ 18 h 36"/>
                <a:gd name="T14" fmla="*/ 0 w 323"/>
                <a:gd name="T15" fmla="*/ 12 h 36"/>
                <a:gd name="T16" fmla="*/ 4 w 323"/>
                <a:gd name="T17" fmla="*/ 6 h 36"/>
                <a:gd name="T18" fmla="*/ 10 w 323"/>
                <a:gd name="T19" fmla="*/ 2 h 36"/>
                <a:gd name="T20" fmla="*/ 18 w 323"/>
                <a:gd name="T21" fmla="*/ 0 h 36"/>
                <a:gd name="T22" fmla="*/ 305 w 323"/>
                <a:gd name="T23" fmla="*/ 0 h 36"/>
                <a:gd name="T24" fmla="*/ 305 w 323"/>
                <a:gd name="T25" fmla="*/ 0 h 36"/>
                <a:gd name="T26" fmla="*/ 313 w 323"/>
                <a:gd name="T27" fmla="*/ 2 h 36"/>
                <a:gd name="T28" fmla="*/ 319 w 323"/>
                <a:gd name="T29" fmla="*/ 6 h 36"/>
                <a:gd name="T30" fmla="*/ 323 w 323"/>
                <a:gd name="T31" fmla="*/ 12 h 36"/>
                <a:gd name="T32" fmla="*/ 323 w 323"/>
                <a:gd name="T33" fmla="*/ 18 h 36"/>
                <a:gd name="T34" fmla="*/ 323 w 323"/>
                <a:gd name="T35" fmla="*/ 18 h 36"/>
                <a:gd name="T36" fmla="*/ 323 w 323"/>
                <a:gd name="T37" fmla="*/ 26 h 36"/>
                <a:gd name="T38" fmla="*/ 319 w 323"/>
                <a:gd name="T39" fmla="*/ 32 h 36"/>
                <a:gd name="T40" fmla="*/ 313 w 323"/>
                <a:gd name="T41" fmla="*/ 34 h 36"/>
                <a:gd name="T42" fmla="*/ 305 w 323"/>
                <a:gd name="T43" fmla="*/ 36 h 36"/>
                <a:gd name="T44" fmla="*/ 18 w 323"/>
                <a:gd name="T4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3" h="36">
                  <a:moveTo>
                    <a:pt x="18" y="36"/>
                  </a:moveTo>
                  <a:lnTo>
                    <a:pt x="18" y="36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13" y="2"/>
                  </a:lnTo>
                  <a:lnTo>
                    <a:pt x="319" y="6"/>
                  </a:lnTo>
                  <a:lnTo>
                    <a:pt x="323" y="12"/>
                  </a:lnTo>
                  <a:lnTo>
                    <a:pt x="323" y="18"/>
                  </a:lnTo>
                  <a:lnTo>
                    <a:pt x="323" y="18"/>
                  </a:lnTo>
                  <a:lnTo>
                    <a:pt x="323" y="26"/>
                  </a:lnTo>
                  <a:lnTo>
                    <a:pt x="319" y="32"/>
                  </a:lnTo>
                  <a:lnTo>
                    <a:pt x="313" y="34"/>
                  </a:lnTo>
                  <a:lnTo>
                    <a:pt x="305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82605" y="24938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职业定位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0844"/>
            <a:ext cx="10515600" cy="1216901"/>
          </a:xfrm>
        </p:spPr>
        <p:txBody>
          <a:bodyPr/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184401" y="872067"/>
            <a:ext cx="5648960" cy="217428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838200" y="1027906"/>
            <a:ext cx="2126140" cy="197583"/>
            <a:chOff x="2034381" y="2848768"/>
            <a:chExt cx="8123237" cy="1160462"/>
          </a:xfrm>
          <a:solidFill>
            <a:srgbClr val="FFC000"/>
          </a:solidFill>
        </p:grpSpPr>
        <p:sp>
          <p:nvSpPr>
            <p:cNvPr id="102" name="任意多边形 101"/>
            <p:cNvSpPr/>
            <p:nvPr/>
          </p:nvSpPr>
          <p:spPr>
            <a:xfrm>
              <a:off x="203438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464542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  <p:sp>
          <p:nvSpPr>
            <p:cNvPr id="104" name="任意多边形 103"/>
            <p:cNvSpPr/>
            <p:nvPr/>
          </p:nvSpPr>
          <p:spPr>
            <a:xfrm>
              <a:off x="7256462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867803" y="1027906"/>
            <a:ext cx="2126140" cy="197583"/>
            <a:chOff x="2034381" y="2848768"/>
            <a:chExt cx="8123237" cy="1160462"/>
          </a:xfrm>
          <a:solidFill>
            <a:srgbClr val="FFC000"/>
          </a:solidFill>
        </p:grpSpPr>
        <p:sp>
          <p:nvSpPr>
            <p:cNvPr id="106" name="任意多边形 105"/>
            <p:cNvSpPr/>
            <p:nvPr/>
          </p:nvSpPr>
          <p:spPr>
            <a:xfrm>
              <a:off x="203438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4645421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7256462" y="2848768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0" kern="1200"/>
            </a:p>
          </p:txBody>
        </p:sp>
      </p:grpSp>
      <p:graphicFrame>
        <p:nvGraphicFramePr>
          <p:cNvPr id="113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751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8" name="组合 137"/>
          <p:cNvGrpSpPr/>
          <p:nvPr/>
        </p:nvGrpSpPr>
        <p:grpSpPr>
          <a:xfrm rot="10800000">
            <a:off x="254902" y="6176963"/>
            <a:ext cx="2924766" cy="540884"/>
            <a:chOff x="4310743" y="1625600"/>
            <a:chExt cx="1098780" cy="203200"/>
          </a:xfrm>
          <a:noFill/>
        </p:grpSpPr>
        <p:sp>
          <p:nvSpPr>
            <p:cNvPr id="139" name="椭圆 138"/>
            <p:cNvSpPr/>
            <p:nvPr/>
          </p:nvSpPr>
          <p:spPr>
            <a:xfrm>
              <a:off x="4310743" y="1625600"/>
              <a:ext cx="203200" cy="203200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4627846" y="1644537"/>
              <a:ext cx="165326" cy="165326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5355037" y="1699957"/>
              <a:ext cx="54486" cy="54486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907075" y="1662523"/>
              <a:ext cx="129354" cy="129354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5150332" y="1681799"/>
              <a:ext cx="90802" cy="90802"/>
            </a:xfrm>
            <a:prstGeom prst="ellipse">
              <a:avLst/>
            </a:prstGeom>
            <a:grpFill/>
            <a:ln w="127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8977992" y="89466"/>
            <a:ext cx="2981182" cy="551317"/>
            <a:chOff x="4310743" y="1625600"/>
            <a:chExt cx="1098780" cy="203200"/>
          </a:xfrm>
          <a:noFill/>
        </p:grpSpPr>
        <p:sp>
          <p:nvSpPr>
            <p:cNvPr id="145" name="椭圆 144"/>
            <p:cNvSpPr/>
            <p:nvPr/>
          </p:nvSpPr>
          <p:spPr>
            <a:xfrm>
              <a:off x="4310743" y="1625600"/>
              <a:ext cx="203200" cy="203200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4627846" y="1644537"/>
              <a:ext cx="165326" cy="165326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5355037" y="1699957"/>
              <a:ext cx="54486" cy="54486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4907075" y="1662523"/>
              <a:ext cx="129354" cy="129354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5150332" y="1681799"/>
              <a:ext cx="90802" cy="9080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同心圆 24"/>
          <p:cNvSpPr/>
          <p:nvPr/>
        </p:nvSpPr>
        <p:spPr>
          <a:xfrm>
            <a:off x="3247471" y="4326767"/>
            <a:ext cx="1850196" cy="1850196"/>
          </a:xfrm>
          <a:prstGeom prst="donut">
            <a:avLst>
              <a:gd name="adj" fmla="val 2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2061413" y="201613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大学</a:t>
            </a:r>
            <a:r>
              <a:rPr lang="zh-CN" altLang="en-US" sz="3200" dirty="0" smtClean="0">
                <a:solidFill>
                  <a:schemeClr val="bg1"/>
                </a:solidFill>
              </a:rPr>
              <a:t>计划</a:t>
            </a:r>
            <a:r>
              <a:rPr lang="en-US" altLang="zh-CN" sz="3200" dirty="0" smtClean="0">
                <a:solidFill>
                  <a:schemeClr val="bg1"/>
                </a:solidFill>
              </a:rPr>
              <a:t>--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078" y="326718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毕业后五年</a:t>
            </a:r>
            <a:r>
              <a:rPr lang="en-US" altLang="zh-CN" sz="3200" dirty="0" smtClean="0">
                <a:solidFill>
                  <a:schemeClr val="bg1"/>
                </a:solidFill>
              </a:rPr>
              <a:t>--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790" y="495947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毕业后十年</a:t>
            </a:r>
            <a:r>
              <a:rPr lang="en-US" altLang="zh-CN" sz="3200" dirty="0" smtClean="0">
                <a:solidFill>
                  <a:schemeClr val="bg1"/>
                </a:solidFill>
              </a:rPr>
              <a:t>--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 noChangeAspect="1"/>
          </p:cNvSpPr>
          <p:nvPr/>
        </p:nvSpPr>
        <p:spPr>
          <a:xfrm>
            <a:off x="261148" y="3049961"/>
            <a:ext cx="484134" cy="340864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>
          <a:xfrm>
            <a:off x="322088" y="3971242"/>
            <a:ext cx="988439" cy="695930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>
            <a:off x="3642861" y="4425727"/>
            <a:ext cx="685855" cy="482891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>
            <a:spLocks noChangeAspect="1"/>
          </p:cNvSpPr>
          <p:nvPr/>
        </p:nvSpPr>
        <p:spPr>
          <a:xfrm>
            <a:off x="1610939" y="1686315"/>
            <a:ext cx="1109473" cy="781148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任意多边形 8"/>
          <p:cNvSpPr>
            <a:spLocks/>
          </p:cNvSpPr>
          <p:nvPr/>
        </p:nvSpPr>
        <p:spPr>
          <a:xfrm>
            <a:off x="1680467" y="3695899"/>
            <a:ext cx="1512918" cy="1065207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2351799" y="2340602"/>
            <a:ext cx="988439" cy="695930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1256002" y="2598731"/>
            <a:ext cx="685855" cy="482891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>
          <a:xfrm>
            <a:off x="768805" y="2928030"/>
            <a:ext cx="726200" cy="482891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701908" y="2594323"/>
            <a:ext cx="2091387" cy="1380459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020235" y="1335741"/>
            <a:ext cx="6589059" cy="5136777"/>
          </a:xfrm>
          <a:prstGeom prst="round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703" r="39248" b="41110"/>
          <a:stretch/>
        </p:blipFill>
        <p:spPr>
          <a:xfrm>
            <a:off x="503215" y="212899"/>
            <a:ext cx="6176683" cy="842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448177" y="245023"/>
            <a:ext cx="4345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5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短期目标</a:t>
            </a:r>
            <a:endParaRPr lang="zh-CN" altLang="en-US" sz="5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52"/>
          <p:cNvSpPr>
            <a:spLocks noEditPoints="1"/>
          </p:cNvSpPr>
          <p:nvPr/>
        </p:nvSpPr>
        <p:spPr bwMode="auto">
          <a:xfrm>
            <a:off x="5481916" y="378097"/>
            <a:ext cx="721659" cy="388073"/>
          </a:xfrm>
          <a:custGeom>
            <a:avLst/>
            <a:gdLst>
              <a:gd name="T0" fmla="*/ 405 w 649"/>
              <a:gd name="T1" fmla="*/ 0 h 349"/>
              <a:gd name="T2" fmla="*/ 391 w 649"/>
              <a:gd name="T3" fmla="*/ 4 h 349"/>
              <a:gd name="T4" fmla="*/ 393 w 649"/>
              <a:gd name="T5" fmla="*/ 22 h 349"/>
              <a:gd name="T6" fmla="*/ 403 w 649"/>
              <a:gd name="T7" fmla="*/ 147 h 349"/>
              <a:gd name="T8" fmla="*/ 355 w 649"/>
              <a:gd name="T9" fmla="*/ 179 h 349"/>
              <a:gd name="T10" fmla="*/ 343 w 649"/>
              <a:gd name="T11" fmla="*/ 221 h 349"/>
              <a:gd name="T12" fmla="*/ 303 w 649"/>
              <a:gd name="T13" fmla="*/ 207 h 349"/>
              <a:gd name="T14" fmla="*/ 271 w 649"/>
              <a:gd name="T15" fmla="*/ 159 h 349"/>
              <a:gd name="T16" fmla="*/ 108 w 649"/>
              <a:gd name="T17" fmla="*/ 147 h 349"/>
              <a:gd name="T18" fmla="*/ 259 w 649"/>
              <a:gd name="T19" fmla="*/ 14 h 349"/>
              <a:gd name="T20" fmla="*/ 251 w 649"/>
              <a:gd name="T21" fmla="*/ 0 h 349"/>
              <a:gd name="T22" fmla="*/ 70 w 649"/>
              <a:gd name="T23" fmla="*/ 147 h 349"/>
              <a:gd name="T24" fmla="*/ 34 w 649"/>
              <a:gd name="T25" fmla="*/ 157 h 349"/>
              <a:gd name="T26" fmla="*/ 4 w 649"/>
              <a:gd name="T27" fmla="*/ 195 h 349"/>
              <a:gd name="T28" fmla="*/ 0 w 649"/>
              <a:gd name="T29" fmla="*/ 215 h 349"/>
              <a:gd name="T30" fmla="*/ 0 w 649"/>
              <a:gd name="T31" fmla="*/ 289 h 349"/>
              <a:gd name="T32" fmla="*/ 32 w 649"/>
              <a:gd name="T33" fmla="*/ 335 h 349"/>
              <a:gd name="T34" fmla="*/ 230 w 649"/>
              <a:gd name="T35" fmla="*/ 349 h 349"/>
              <a:gd name="T36" fmla="*/ 271 w 649"/>
              <a:gd name="T37" fmla="*/ 335 h 349"/>
              <a:gd name="T38" fmla="*/ 303 w 649"/>
              <a:gd name="T39" fmla="*/ 289 h 349"/>
              <a:gd name="T40" fmla="*/ 343 w 649"/>
              <a:gd name="T41" fmla="*/ 273 h 349"/>
              <a:gd name="T42" fmla="*/ 355 w 649"/>
              <a:gd name="T43" fmla="*/ 315 h 349"/>
              <a:gd name="T44" fmla="*/ 403 w 649"/>
              <a:gd name="T45" fmla="*/ 347 h 349"/>
              <a:gd name="T46" fmla="*/ 589 w 649"/>
              <a:gd name="T47" fmla="*/ 347 h 349"/>
              <a:gd name="T48" fmla="*/ 637 w 649"/>
              <a:gd name="T49" fmla="*/ 315 h 349"/>
              <a:gd name="T50" fmla="*/ 649 w 649"/>
              <a:gd name="T51" fmla="*/ 221 h 349"/>
              <a:gd name="T52" fmla="*/ 637 w 649"/>
              <a:gd name="T53" fmla="*/ 181 h 349"/>
              <a:gd name="T54" fmla="*/ 593 w 649"/>
              <a:gd name="T55" fmla="*/ 149 h 349"/>
              <a:gd name="T56" fmla="*/ 279 w 649"/>
              <a:gd name="T57" fmla="*/ 273 h 349"/>
              <a:gd name="T58" fmla="*/ 265 w 649"/>
              <a:gd name="T59" fmla="*/ 309 h 349"/>
              <a:gd name="T60" fmla="*/ 230 w 649"/>
              <a:gd name="T61" fmla="*/ 323 h 349"/>
              <a:gd name="T62" fmla="*/ 56 w 649"/>
              <a:gd name="T63" fmla="*/ 319 h 349"/>
              <a:gd name="T64" fmla="*/ 28 w 649"/>
              <a:gd name="T65" fmla="*/ 293 h 349"/>
              <a:gd name="T66" fmla="*/ 24 w 649"/>
              <a:gd name="T67" fmla="*/ 219 h 349"/>
              <a:gd name="T68" fmla="*/ 32 w 649"/>
              <a:gd name="T69" fmla="*/ 195 h 349"/>
              <a:gd name="T70" fmla="*/ 56 w 649"/>
              <a:gd name="T71" fmla="*/ 175 h 349"/>
              <a:gd name="T72" fmla="*/ 80 w 649"/>
              <a:gd name="T73" fmla="*/ 171 h 349"/>
              <a:gd name="T74" fmla="*/ 249 w 649"/>
              <a:gd name="T75" fmla="*/ 175 h 349"/>
              <a:gd name="T76" fmla="*/ 275 w 649"/>
              <a:gd name="T77" fmla="*/ 201 h 349"/>
              <a:gd name="T78" fmla="*/ 279 w 649"/>
              <a:gd name="T79" fmla="*/ 261 h 349"/>
              <a:gd name="T80" fmla="*/ 623 w 649"/>
              <a:gd name="T81" fmla="*/ 283 h 349"/>
              <a:gd name="T82" fmla="*/ 601 w 649"/>
              <a:gd name="T83" fmla="*/ 315 h 349"/>
              <a:gd name="T84" fmla="*/ 417 w 649"/>
              <a:gd name="T85" fmla="*/ 323 h 349"/>
              <a:gd name="T86" fmla="*/ 389 w 649"/>
              <a:gd name="T87" fmla="*/ 315 h 349"/>
              <a:gd name="T88" fmla="*/ 369 w 649"/>
              <a:gd name="T89" fmla="*/ 283 h 349"/>
              <a:gd name="T90" fmla="*/ 367 w 649"/>
              <a:gd name="T91" fmla="*/ 221 h 349"/>
              <a:gd name="T92" fmla="*/ 377 w 649"/>
              <a:gd name="T93" fmla="*/ 193 h 349"/>
              <a:gd name="T94" fmla="*/ 407 w 649"/>
              <a:gd name="T95" fmla="*/ 173 h 349"/>
              <a:gd name="T96" fmla="*/ 573 w 649"/>
              <a:gd name="T97" fmla="*/ 171 h 349"/>
              <a:gd name="T98" fmla="*/ 599 w 649"/>
              <a:gd name="T99" fmla="*/ 179 h 349"/>
              <a:gd name="T100" fmla="*/ 617 w 649"/>
              <a:gd name="T101" fmla="*/ 197 h 349"/>
              <a:gd name="T102" fmla="*/ 623 w 649"/>
              <a:gd name="T103" fmla="*/ 273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9" h="349">
                <a:moveTo>
                  <a:pt x="577" y="147"/>
                </a:moveTo>
                <a:lnTo>
                  <a:pt x="409" y="2"/>
                </a:lnTo>
                <a:lnTo>
                  <a:pt x="409" y="2"/>
                </a:lnTo>
                <a:lnTo>
                  <a:pt x="405" y="0"/>
                </a:lnTo>
                <a:lnTo>
                  <a:pt x="399" y="0"/>
                </a:lnTo>
                <a:lnTo>
                  <a:pt x="395" y="0"/>
                </a:lnTo>
                <a:lnTo>
                  <a:pt x="391" y="4"/>
                </a:lnTo>
                <a:lnTo>
                  <a:pt x="391" y="4"/>
                </a:lnTo>
                <a:lnTo>
                  <a:pt x="389" y="8"/>
                </a:lnTo>
                <a:lnTo>
                  <a:pt x="387" y="14"/>
                </a:lnTo>
                <a:lnTo>
                  <a:pt x="389" y="18"/>
                </a:lnTo>
                <a:lnTo>
                  <a:pt x="393" y="22"/>
                </a:lnTo>
                <a:lnTo>
                  <a:pt x="539" y="147"/>
                </a:lnTo>
                <a:lnTo>
                  <a:pt x="417" y="147"/>
                </a:lnTo>
                <a:lnTo>
                  <a:pt x="417" y="147"/>
                </a:lnTo>
                <a:lnTo>
                  <a:pt x="403" y="147"/>
                </a:lnTo>
                <a:lnTo>
                  <a:pt x="389" y="153"/>
                </a:lnTo>
                <a:lnTo>
                  <a:pt x="375" y="159"/>
                </a:lnTo>
                <a:lnTo>
                  <a:pt x="365" y="169"/>
                </a:lnTo>
                <a:lnTo>
                  <a:pt x="355" y="179"/>
                </a:lnTo>
                <a:lnTo>
                  <a:pt x="349" y="193"/>
                </a:lnTo>
                <a:lnTo>
                  <a:pt x="343" y="207"/>
                </a:lnTo>
                <a:lnTo>
                  <a:pt x="343" y="221"/>
                </a:lnTo>
                <a:lnTo>
                  <a:pt x="343" y="221"/>
                </a:lnTo>
                <a:lnTo>
                  <a:pt x="305" y="221"/>
                </a:lnTo>
                <a:lnTo>
                  <a:pt x="305" y="221"/>
                </a:lnTo>
                <a:lnTo>
                  <a:pt x="305" y="221"/>
                </a:lnTo>
                <a:lnTo>
                  <a:pt x="303" y="207"/>
                </a:lnTo>
                <a:lnTo>
                  <a:pt x="299" y="193"/>
                </a:lnTo>
                <a:lnTo>
                  <a:pt x="293" y="179"/>
                </a:lnTo>
                <a:lnTo>
                  <a:pt x="283" y="169"/>
                </a:lnTo>
                <a:lnTo>
                  <a:pt x="271" y="159"/>
                </a:lnTo>
                <a:lnTo>
                  <a:pt x="259" y="153"/>
                </a:lnTo>
                <a:lnTo>
                  <a:pt x="246" y="147"/>
                </a:lnTo>
                <a:lnTo>
                  <a:pt x="230" y="147"/>
                </a:lnTo>
                <a:lnTo>
                  <a:pt x="108" y="147"/>
                </a:lnTo>
                <a:lnTo>
                  <a:pt x="255" y="22"/>
                </a:lnTo>
                <a:lnTo>
                  <a:pt x="255" y="22"/>
                </a:lnTo>
                <a:lnTo>
                  <a:pt x="257" y="18"/>
                </a:lnTo>
                <a:lnTo>
                  <a:pt x="259" y="14"/>
                </a:lnTo>
                <a:lnTo>
                  <a:pt x="259" y="8"/>
                </a:lnTo>
                <a:lnTo>
                  <a:pt x="255" y="4"/>
                </a:lnTo>
                <a:lnTo>
                  <a:pt x="255" y="4"/>
                </a:lnTo>
                <a:lnTo>
                  <a:pt x="251" y="0"/>
                </a:lnTo>
                <a:lnTo>
                  <a:pt x="248" y="0"/>
                </a:lnTo>
                <a:lnTo>
                  <a:pt x="244" y="0"/>
                </a:lnTo>
                <a:lnTo>
                  <a:pt x="240" y="2"/>
                </a:lnTo>
                <a:lnTo>
                  <a:pt x="70" y="147"/>
                </a:lnTo>
                <a:lnTo>
                  <a:pt x="70" y="147"/>
                </a:lnTo>
                <a:lnTo>
                  <a:pt x="58" y="149"/>
                </a:lnTo>
                <a:lnTo>
                  <a:pt x="46" y="153"/>
                </a:lnTo>
                <a:lnTo>
                  <a:pt x="34" y="157"/>
                </a:lnTo>
                <a:lnTo>
                  <a:pt x="24" y="165"/>
                </a:lnTo>
                <a:lnTo>
                  <a:pt x="16" y="173"/>
                </a:lnTo>
                <a:lnTo>
                  <a:pt x="10" y="183"/>
                </a:lnTo>
                <a:lnTo>
                  <a:pt x="4" y="195"/>
                </a:lnTo>
                <a:lnTo>
                  <a:pt x="0" y="207"/>
                </a:lnTo>
                <a:lnTo>
                  <a:pt x="0" y="207"/>
                </a:lnTo>
                <a:lnTo>
                  <a:pt x="0" y="215"/>
                </a:lnTo>
                <a:lnTo>
                  <a:pt x="0" y="215"/>
                </a:lnTo>
                <a:lnTo>
                  <a:pt x="0" y="221"/>
                </a:lnTo>
                <a:lnTo>
                  <a:pt x="0" y="273"/>
                </a:lnTo>
                <a:lnTo>
                  <a:pt x="0" y="273"/>
                </a:lnTo>
                <a:lnTo>
                  <a:pt x="0" y="289"/>
                </a:lnTo>
                <a:lnTo>
                  <a:pt x="6" y="303"/>
                </a:lnTo>
                <a:lnTo>
                  <a:pt x="12" y="315"/>
                </a:lnTo>
                <a:lnTo>
                  <a:pt x="22" y="327"/>
                </a:lnTo>
                <a:lnTo>
                  <a:pt x="32" y="335"/>
                </a:lnTo>
                <a:lnTo>
                  <a:pt x="46" y="343"/>
                </a:lnTo>
                <a:lnTo>
                  <a:pt x="60" y="347"/>
                </a:lnTo>
                <a:lnTo>
                  <a:pt x="74" y="349"/>
                </a:lnTo>
                <a:lnTo>
                  <a:pt x="230" y="349"/>
                </a:lnTo>
                <a:lnTo>
                  <a:pt x="230" y="349"/>
                </a:lnTo>
                <a:lnTo>
                  <a:pt x="246" y="347"/>
                </a:lnTo>
                <a:lnTo>
                  <a:pt x="259" y="343"/>
                </a:lnTo>
                <a:lnTo>
                  <a:pt x="271" y="335"/>
                </a:lnTo>
                <a:lnTo>
                  <a:pt x="283" y="327"/>
                </a:lnTo>
                <a:lnTo>
                  <a:pt x="293" y="315"/>
                </a:lnTo>
                <a:lnTo>
                  <a:pt x="299" y="303"/>
                </a:lnTo>
                <a:lnTo>
                  <a:pt x="303" y="289"/>
                </a:lnTo>
                <a:lnTo>
                  <a:pt x="305" y="273"/>
                </a:lnTo>
                <a:lnTo>
                  <a:pt x="305" y="273"/>
                </a:lnTo>
                <a:lnTo>
                  <a:pt x="343" y="273"/>
                </a:lnTo>
                <a:lnTo>
                  <a:pt x="343" y="273"/>
                </a:lnTo>
                <a:lnTo>
                  <a:pt x="343" y="273"/>
                </a:lnTo>
                <a:lnTo>
                  <a:pt x="343" y="289"/>
                </a:lnTo>
                <a:lnTo>
                  <a:pt x="349" y="303"/>
                </a:lnTo>
                <a:lnTo>
                  <a:pt x="355" y="315"/>
                </a:lnTo>
                <a:lnTo>
                  <a:pt x="365" y="327"/>
                </a:lnTo>
                <a:lnTo>
                  <a:pt x="375" y="335"/>
                </a:lnTo>
                <a:lnTo>
                  <a:pt x="389" y="343"/>
                </a:lnTo>
                <a:lnTo>
                  <a:pt x="403" y="347"/>
                </a:lnTo>
                <a:lnTo>
                  <a:pt x="417" y="349"/>
                </a:lnTo>
                <a:lnTo>
                  <a:pt x="573" y="349"/>
                </a:lnTo>
                <a:lnTo>
                  <a:pt x="573" y="349"/>
                </a:lnTo>
                <a:lnTo>
                  <a:pt x="589" y="347"/>
                </a:lnTo>
                <a:lnTo>
                  <a:pt x="603" y="343"/>
                </a:lnTo>
                <a:lnTo>
                  <a:pt x="617" y="335"/>
                </a:lnTo>
                <a:lnTo>
                  <a:pt x="627" y="327"/>
                </a:lnTo>
                <a:lnTo>
                  <a:pt x="637" y="315"/>
                </a:lnTo>
                <a:lnTo>
                  <a:pt x="643" y="303"/>
                </a:lnTo>
                <a:lnTo>
                  <a:pt x="647" y="289"/>
                </a:lnTo>
                <a:lnTo>
                  <a:pt x="649" y="273"/>
                </a:lnTo>
                <a:lnTo>
                  <a:pt x="649" y="221"/>
                </a:lnTo>
                <a:lnTo>
                  <a:pt x="649" y="221"/>
                </a:lnTo>
                <a:lnTo>
                  <a:pt x="647" y="207"/>
                </a:lnTo>
                <a:lnTo>
                  <a:pt x="643" y="193"/>
                </a:lnTo>
                <a:lnTo>
                  <a:pt x="637" y="181"/>
                </a:lnTo>
                <a:lnTo>
                  <a:pt x="629" y="169"/>
                </a:lnTo>
                <a:lnTo>
                  <a:pt x="617" y="161"/>
                </a:lnTo>
                <a:lnTo>
                  <a:pt x="605" y="153"/>
                </a:lnTo>
                <a:lnTo>
                  <a:pt x="593" y="149"/>
                </a:lnTo>
                <a:lnTo>
                  <a:pt x="577" y="147"/>
                </a:lnTo>
                <a:lnTo>
                  <a:pt x="577" y="147"/>
                </a:lnTo>
                <a:close/>
                <a:moveTo>
                  <a:pt x="279" y="273"/>
                </a:moveTo>
                <a:lnTo>
                  <a:pt x="279" y="273"/>
                </a:lnTo>
                <a:lnTo>
                  <a:pt x="279" y="283"/>
                </a:lnTo>
                <a:lnTo>
                  <a:pt x="275" y="293"/>
                </a:lnTo>
                <a:lnTo>
                  <a:pt x="271" y="301"/>
                </a:lnTo>
                <a:lnTo>
                  <a:pt x="265" y="309"/>
                </a:lnTo>
                <a:lnTo>
                  <a:pt x="257" y="315"/>
                </a:lnTo>
                <a:lnTo>
                  <a:pt x="249" y="319"/>
                </a:lnTo>
                <a:lnTo>
                  <a:pt x="240" y="323"/>
                </a:lnTo>
                <a:lnTo>
                  <a:pt x="230" y="323"/>
                </a:lnTo>
                <a:lnTo>
                  <a:pt x="74" y="323"/>
                </a:lnTo>
                <a:lnTo>
                  <a:pt x="74" y="323"/>
                </a:lnTo>
                <a:lnTo>
                  <a:pt x="64" y="323"/>
                </a:lnTo>
                <a:lnTo>
                  <a:pt x="56" y="319"/>
                </a:lnTo>
                <a:lnTo>
                  <a:pt x="46" y="315"/>
                </a:lnTo>
                <a:lnTo>
                  <a:pt x="40" y="309"/>
                </a:lnTo>
                <a:lnTo>
                  <a:pt x="34" y="301"/>
                </a:lnTo>
                <a:lnTo>
                  <a:pt x="28" y="293"/>
                </a:lnTo>
                <a:lnTo>
                  <a:pt x="26" y="283"/>
                </a:lnTo>
                <a:lnTo>
                  <a:pt x="24" y="273"/>
                </a:lnTo>
                <a:lnTo>
                  <a:pt x="24" y="221"/>
                </a:lnTo>
                <a:lnTo>
                  <a:pt x="24" y="219"/>
                </a:lnTo>
                <a:lnTo>
                  <a:pt x="24" y="219"/>
                </a:lnTo>
                <a:lnTo>
                  <a:pt x="26" y="207"/>
                </a:lnTo>
                <a:lnTo>
                  <a:pt x="32" y="195"/>
                </a:lnTo>
                <a:lnTo>
                  <a:pt x="32" y="195"/>
                </a:lnTo>
                <a:lnTo>
                  <a:pt x="36" y="189"/>
                </a:lnTo>
                <a:lnTo>
                  <a:pt x="42" y="183"/>
                </a:lnTo>
                <a:lnTo>
                  <a:pt x="48" y="179"/>
                </a:lnTo>
                <a:lnTo>
                  <a:pt x="56" y="175"/>
                </a:lnTo>
                <a:lnTo>
                  <a:pt x="56" y="175"/>
                </a:lnTo>
                <a:lnTo>
                  <a:pt x="64" y="173"/>
                </a:lnTo>
                <a:lnTo>
                  <a:pt x="74" y="171"/>
                </a:lnTo>
                <a:lnTo>
                  <a:pt x="80" y="171"/>
                </a:lnTo>
                <a:lnTo>
                  <a:pt x="230" y="171"/>
                </a:lnTo>
                <a:lnTo>
                  <a:pt x="230" y="171"/>
                </a:lnTo>
                <a:lnTo>
                  <a:pt x="240" y="173"/>
                </a:lnTo>
                <a:lnTo>
                  <a:pt x="249" y="175"/>
                </a:lnTo>
                <a:lnTo>
                  <a:pt x="257" y="179"/>
                </a:lnTo>
                <a:lnTo>
                  <a:pt x="265" y="187"/>
                </a:lnTo>
                <a:lnTo>
                  <a:pt x="271" y="193"/>
                </a:lnTo>
                <a:lnTo>
                  <a:pt x="275" y="201"/>
                </a:lnTo>
                <a:lnTo>
                  <a:pt x="279" y="211"/>
                </a:lnTo>
                <a:lnTo>
                  <a:pt x="279" y="221"/>
                </a:lnTo>
                <a:lnTo>
                  <a:pt x="279" y="235"/>
                </a:lnTo>
                <a:lnTo>
                  <a:pt x="279" y="261"/>
                </a:lnTo>
                <a:lnTo>
                  <a:pt x="279" y="273"/>
                </a:lnTo>
                <a:close/>
                <a:moveTo>
                  <a:pt x="623" y="273"/>
                </a:moveTo>
                <a:lnTo>
                  <a:pt x="623" y="273"/>
                </a:lnTo>
                <a:lnTo>
                  <a:pt x="623" y="283"/>
                </a:lnTo>
                <a:lnTo>
                  <a:pt x="619" y="293"/>
                </a:lnTo>
                <a:lnTo>
                  <a:pt x="615" y="301"/>
                </a:lnTo>
                <a:lnTo>
                  <a:pt x="609" y="309"/>
                </a:lnTo>
                <a:lnTo>
                  <a:pt x="601" y="315"/>
                </a:lnTo>
                <a:lnTo>
                  <a:pt x="593" y="319"/>
                </a:lnTo>
                <a:lnTo>
                  <a:pt x="585" y="323"/>
                </a:lnTo>
                <a:lnTo>
                  <a:pt x="573" y="323"/>
                </a:lnTo>
                <a:lnTo>
                  <a:pt x="417" y="323"/>
                </a:lnTo>
                <a:lnTo>
                  <a:pt x="417" y="323"/>
                </a:lnTo>
                <a:lnTo>
                  <a:pt x="407" y="323"/>
                </a:lnTo>
                <a:lnTo>
                  <a:pt x="399" y="319"/>
                </a:lnTo>
                <a:lnTo>
                  <a:pt x="389" y="315"/>
                </a:lnTo>
                <a:lnTo>
                  <a:pt x="383" y="309"/>
                </a:lnTo>
                <a:lnTo>
                  <a:pt x="377" y="301"/>
                </a:lnTo>
                <a:lnTo>
                  <a:pt x="371" y="293"/>
                </a:lnTo>
                <a:lnTo>
                  <a:pt x="369" y="283"/>
                </a:lnTo>
                <a:lnTo>
                  <a:pt x="367" y="273"/>
                </a:lnTo>
                <a:lnTo>
                  <a:pt x="367" y="261"/>
                </a:lnTo>
                <a:lnTo>
                  <a:pt x="367" y="235"/>
                </a:lnTo>
                <a:lnTo>
                  <a:pt x="367" y="221"/>
                </a:lnTo>
                <a:lnTo>
                  <a:pt x="367" y="221"/>
                </a:lnTo>
                <a:lnTo>
                  <a:pt x="369" y="211"/>
                </a:lnTo>
                <a:lnTo>
                  <a:pt x="371" y="201"/>
                </a:lnTo>
                <a:lnTo>
                  <a:pt x="377" y="193"/>
                </a:lnTo>
                <a:lnTo>
                  <a:pt x="383" y="187"/>
                </a:lnTo>
                <a:lnTo>
                  <a:pt x="389" y="179"/>
                </a:lnTo>
                <a:lnTo>
                  <a:pt x="399" y="175"/>
                </a:lnTo>
                <a:lnTo>
                  <a:pt x="407" y="173"/>
                </a:lnTo>
                <a:lnTo>
                  <a:pt x="417" y="171"/>
                </a:lnTo>
                <a:lnTo>
                  <a:pt x="569" y="171"/>
                </a:lnTo>
                <a:lnTo>
                  <a:pt x="573" y="171"/>
                </a:lnTo>
                <a:lnTo>
                  <a:pt x="573" y="171"/>
                </a:lnTo>
                <a:lnTo>
                  <a:pt x="583" y="173"/>
                </a:lnTo>
                <a:lnTo>
                  <a:pt x="591" y="175"/>
                </a:lnTo>
                <a:lnTo>
                  <a:pt x="591" y="175"/>
                </a:lnTo>
                <a:lnTo>
                  <a:pt x="599" y="179"/>
                </a:lnTo>
                <a:lnTo>
                  <a:pt x="607" y="183"/>
                </a:lnTo>
                <a:lnTo>
                  <a:pt x="613" y="189"/>
                </a:lnTo>
                <a:lnTo>
                  <a:pt x="617" y="197"/>
                </a:lnTo>
                <a:lnTo>
                  <a:pt x="617" y="197"/>
                </a:lnTo>
                <a:lnTo>
                  <a:pt x="621" y="207"/>
                </a:lnTo>
                <a:lnTo>
                  <a:pt x="623" y="219"/>
                </a:lnTo>
                <a:lnTo>
                  <a:pt x="623" y="221"/>
                </a:lnTo>
                <a:lnTo>
                  <a:pt x="623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44930"/>
              </p:ext>
            </p:extLst>
          </p:nvPr>
        </p:nvGraphicFramePr>
        <p:xfrm>
          <a:off x="4904510" y="1288472"/>
          <a:ext cx="6704784" cy="53644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43015"/>
                <a:gridCol w="1860272"/>
                <a:gridCol w="1625301"/>
                <a:gridCol w="1676196"/>
              </a:tblGrid>
              <a:tr h="45900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大一</a:t>
                      </a:r>
                      <a:endParaRPr lang="zh-CN" alt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大二</a:t>
                      </a:r>
                      <a:endParaRPr lang="zh-CN" alt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大三</a:t>
                      </a:r>
                      <a:endParaRPr lang="zh-CN" alt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大四</a:t>
                      </a:r>
                      <a:endParaRPr lang="zh-CN" alt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058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英语四级，</a:t>
                      </a:r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r>
                        <a:rPr lang="zh-CN" altLang="en-US" sz="2400" dirty="0" smtClean="0"/>
                        <a:t>积极参加各种比赛，尤其参加创业大赛；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英语六级，计算机二级，考驾照；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双专（英语专业），学好专业知识。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报名加入数据挖掘实验室，勇于参加编程、数模等比赛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参加</a:t>
                      </a:r>
                      <a:r>
                        <a:rPr lang="zh-CN" altLang="en-US" sz="2400" dirty="0" smtClean="0"/>
                        <a:t>实习锻炼自我</a:t>
                      </a:r>
                      <a:r>
                        <a:rPr lang="zh-CN" altLang="en-US" sz="2400" dirty="0" smtClean="0"/>
                        <a:t>；</a:t>
                      </a:r>
                      <a:endParaRPr lang="en-US" altLang="zh-CN" sz="2400" dirty="0" smtClean="0"/>
                    </a:p>
                    <a:p>
                      <a:r>
                        <a:rPr lang="zh-CN" altLang="en-US" sz="2400" dirty="0" smtClean="0"/>
                        <a:t>考取教师资格证等证书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以实习为主，锻炼各种社交技能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246">
                <a:tc gridSpan="4">
                  <a:txBody>
                    <a:bodyPr/>
                    <a:lstStyle/>
                    <a:p>
                      <a:r>
                        <a:rPr lang="zh-CN" altLang="en-US" sz="2000" dirty="0" smtClean="0"/>
                        <a:t>计划内容：</a:t>
                      </a:r>
                    </a:p>
                    <a:p>
                      <a:r>
                        <a:rPr lang="zh-CN" altLang="en-US" sz="2000" dirty="0" smtClean="0"/>
                        <a:t>专业学习、考取各种证书、积极参加各种大赛、修双专、职业技能培养、职业素质提升、职业实践计划</a:t>
                      </a:r>
                    </a:p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2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 noChangeAspect="1"/>
          </p:cNvSpPr>
          <p:nvPr/>
        </p:nvSpPr>
        <p:spPr>
          <a:xfrm>
            <a:off x="261148" y="3049961"/>
            <a:ext cx="484134" cy="340864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>
          <a:xfrm>
            <a:off x="322088" y="3971242"/>
            <a:ext cx="988439" cy="695930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>
            <a:off x="3642861" y="4425727"/>
            <a:ext cx="685855" cy="482891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>
            <a:spLocks noChangeAspect="1"/>
          </p:cNvSpPr>
          <p:nvPr/>
        </p:nvSpPr>
        <p:spPr>
          <a:xfrm>
            <a:off x="1610939" y="1686315"/>
            <a:ext cx="1109473" cy="781148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任意多边形 8"/>
          <p:cNvSpPr>
            <a:spLocks/>
          </p:cNvSpPr>
          <p:nvPr/>
        </p:nvSpPr>
        <p:spPr>
          <a:xfrm>
            <a:off x="1680467" y="3695899"/>
            <a:ext cx="1512918" cy="1065207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2351799" y="2340602"/>
            <a:ext cx="988439" cy="695930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1256002" y="2598731"/>
            <a:ext cx="685855" cy="482891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>
          <a:xfrm>
            <a:off x="768805" y="2928030"/>
            <a:ext cx="726200" cy="482891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701908" y="2594323"/>
            <a:ext cx="2091387" cy="1380459"/>
          </a:xfrm>
          <a:custGeom>
            <a:avLst/>
            <a:gdLst>
              <a:gd name="connsiteX0" fmla="*/ 2503718 w 3732354"/>
              <a:gd name="connsiteY0" fmla="*/ 0 h 2463610"/>
              <a:gd name="connsiteX1" fmla="*/ 2579097 w 3732354"/>
              <a:gd name="connsiteY1" fmla="*/ 31223 h 2463610"/>
              <a:gd name="connsiteX2" fmla="*/ 3701131 w 3732354"/>
              <a:gd name="connsiteY2" fmla="*/ 1153258 h 2463610"/>
              <a:gd name="connsiteX3" fmla="*/ 3732354 w 3732354"/>
              <a:gd name="connsiteY3" fmla="*/ 1228637 h 2463610"/>
              <a:gd name="connsiteX4" fmla="*/ 3731737 w 3732354"/>
              <a:gd name="connsiteY4" fmla="*/ 1231811 h 2463610"/>
              <a:gd name="connsiteX5" fmla="*/ 3732353 w 3732354"/>
              <a:gd name="connsiteY5" fmla="*/ 1234974 h 2463610"/>
              <a:gd name="connsiteX6" fmla="*/ 3701130 w 3732354"/>
              <a:gd name="connsiteY6" fmla="*/ 1310353 h 2463610"/>
              <a:gd name="connsiteX7" fmla="*/ 2579096 w 3732354"/>
              <a:gd name="connsiteY7" fmla="*/ 2432387 h 2463610"/>
              <a:gd name="connsiteX8" fmla="*/ 2428338 w 3732354"/>
              <a:gd name="connsiteY8" fmla="*/ 2432387 h 2463610"/>
              <a:gd name="connsiteX9" fmla="*/ 2126829 w 3732354"/>
              <a:gd name="connsiteY9" fmla="*/ 2130879 h 2463610"/>
              <a:gd name="connsiteX10" fmla="*/ 2126829 w 3732354"/>
              <a:gd name="connsiteY10" fmla="*/ 1980121 h 2463610"/>
              <a:gd name="connsiteX11" fmla="*/ 2426213 w 3732354"/>
              <a:gd name="connsiteY11" fmla="*/ 1680737 h 2463610"/>
              <a:gd name="connsiteX12" fmla="*/ 145476 w 3732354"/>
              <a:gd name="connsiteY12" fmla="*/ 1680737 h 2463610"/>
              <a:gd name="connsiteX13" fmla="*/ 0 w 3732354"/>
              <a:gd name="connsiteY13" fmla="*/ 1535261 h 2463610"/>
              <a:gd name="connsiteX14" fmla="*/ 0 w 3732354"/>
              <a:gd name="connsiteY14" fmla="*/ 953377 h 2463610"/>
              <a:gd name="connsiteX15" fmla="*/ 145476 w 3732354"/>
              <a:gd name="connsiteY15" fmla="*/ 807901 h 2463610"/>
              <a:gd name="connsiteX16" fmla="*/ 2451242 w 3732354"/>
              <a:gd name="connsiteY16" fmla="*/ 807901 h 2463610"/>
              <a:gd name="connsiteX17" fmla="*/ 2126831 w 3732354"/>
              <a:gd name="connsiteY17" fmla="*/ 483490 h 2463610"/>
              <a:gd name="connsiteX18" fmla="*/ 2126831 w 3732354"/>
              <a:gd name="connsiteY18" fmla="*/ 332732 h 2463610"/>
              <a:gd name="connsiteX19" fmla="*/ 2428339 w 3732354"/>
              <a:gd name="connsiteY19" fmla="*/ 31223 h 2463610"/>
              <a:gd name="connsiteX20" fmla="*/ 2503718 w 3732354"/>
              <a:gd name="connsiteY20" fmla="*/ 0 h 24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2354" h="2463610">
                <a:moveTo>
                  <a:pt x="2503718" y="0"/>
                </a:moveTo>
                <a:cubicBezTo>
                  <a:pt x="2531001" y="0"/>
                  <a:pt x="2558282" y="10408"/>
                  <a:pt x="2579097" y="31223"/>
                </a:cubicBezTo>
                <a:lnTo>
                  <a:pt x="3701131" y="1153258"/>
                </a:lnTo>
                <a:cubicBezTo>
                  <a:pt x="3721947" y="1174073"/>
                  <a:pt x="3732356" y="1201355"/>
                  <a:pt x="3732354" y="1228637"/>
                </a:cubicBezTo>
                <a:lnTo>
                  <a:pt x="3731737" y="1231811"/>
                </a:lnTo>
                <a:lnTo>
                  <a:pt x="3732353" y="1234974"/>
                </a:lnTo>
                <a:cubicBezTo>
                  <a:pt x="3732353" y="1262255"/>
                  <a:pt x="3721945" y="1289538"/>
                  <a:pt x="3701130" y="1310353"/>
                </a:cubicBezTo>
                <a:lnTo>
                  <a:pt x="2579096" y="2432387"/>
                </a:lnTo>
                <a:cubicBezTo>
                  <a:pt x="2537465" y="2474018"/>
                  <a:pt x="2469968" y="2474018"/>
                  <a:pt x="2428338" y="2432387"/>
                </a:cubicBezTo>
                <a:lnTo>
                  <a:pt x="2126829" y="2130879"/>
                </a:lnTo>
                <a:cubicBezTo>
                  <a:pt x="2085198" y="2089248"/>
                  <a:pt x="2085198" y="2021752"/>
                  <a:pt x="2126829" y="1980121"/>
                </a:cubicBezTo>
                <a:lnTo>
                  <a:pt x="2426213" y="1680737"/>
                </a:lnTo>
                <a:lnTo>
                  <a:pt x="145476" y="1680737"/>
                </a:lnTo>
                <a:cubicBezTo>
                  <a:pt x="65132" y="1680737"/>
                  <a:pt x="0" y="1615605"/>
                  <a:pt x="0" y="1535261"/>
                </a:cubicBezTo>
                <a:lnTo>
                  <a:pt x="0" y="953377"/>
                </a:lnTo>
                <a:cubicBezTo>
                  <a:pt x="0" y="873033"/>
                  <a:pt x="65132" y="807901"/>
                  <a:pt x="145476" y="807901"/>
                </a:cubicBezTo>
                <a:lnTo>
                  <a:pt x="2451242" y="807901"/>
                </a:lnTo>
                <a:lnTo>
                  <a:pt x="2126831" y="483490"/>
                </a:lnTo>
                <a:cubicBezTo>
                  <a:pt x="2085200" y="441858"/>
                  <a:pt x="2085201" y="374363"/>
                  <a:pt x="2126831" y="332732"/>
                </a:cubicBezTo>
                <a:lnTo>
                  <a:pt x="2428339" y="31223"/>
                </a:lnTo>
                <a:cubicBezTo>
                  <a:pt x="2449155" y="10408"/>
                  <a:pt x="2476436" y="0"/>
                  <a:pt x="250371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76200" dir="2700000" sx="102000" sy="102000" algn="tl" rotWithShape="0">
              <a:prstClr val="black">
                <a:alpha val="2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020235" y="1335741"/>
            <a:ext cx="6589059" cy="5136777"/>
          </a:xfrm>
          <a:prstGeom prst="round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481917" y="1338321"/>
            <a:ext cx="57878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目标：</a:t>
            </a:r>
            <a:endParaRPr lang="en-US" altLang="zh-CN" sz="32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在普通公司工作，学习技术，成为优秀员工，向名企靠近。</a:t>
            </a:r>
          </a:p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英语交流能力得到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计划内容：</a:t>
            </a:r>
            <a:endParaRPr lang="en-US" altLang="zh-CN" sz="32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技术培养、英语交流能力锻炼、职场适应、岗位转换及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升迁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703" r="39248" b="41110"/>
          <a:stretch/>
        </p:blipFill>
        <p:spPr>
          <a:xfrm>
            <a:off x="659257" y="184858"/>
            <a:ext cx="6176683" cy="842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reeform 52"/>
          <p:cNvSpPr>
            <a:spLocks noEditPoints="1"/>
          </p:cNvSpPr>
          <p:nvPr/>
        </p:nvSpPr>
        <p:spPr bwMode="auto">
          <a:xfrm>
            <a:off x="5481916" y="378097"/>
            <a:ext cx="721659" cy="388073"/>
          </a:xfrm>
          <a:custGeom>
            <a:avLst/>
            <a:gdLst>
              <a:gd name="T0" fmla="*/ 405 w 649"/>
              <a:gd name="T1" fmla="*/ 0 h 349"/>
              <a:gd name="T2" fmla="*/ 391 w 649"/>
              <a:gd name="T3" fmla="*/ 4 h 349"/>
              <a:gd name="T4" fmla="*/ 393 w 649"/>
              <a:gd name="T5" fmla="*/ 22 h 349"/>
              <a:gd name="T6" fmla="*/ 403 w 649"/>
              <a:gd name="T7" fmla="*/ 147 h 349"/>
              <a:gd name="T8" fmla="*/ 355 w 649"/>
              <a:gd name="T9" fmla="*/ 179 h 349"/>
              <a:gd name="T10" fmla="*/ 343 w 649"/>
              <a:gd name="T11" fmla="*/ 221 h 349"/>
              <a:gd name="T12" fmla="*/ 303 w 649"/>
              <a:gd name="T13" fmla="*/ 207 h 349"/>
              <a:gd name="T14" fmla="*/ 271 w 649"/>
              <a:gd name="T15" fmla="*/ 159 h 349"/>
              <a:gd name="T16" fmla="*/ 108 w 649"/>
              <a:gd name="T17" fmla="*/ 147 h 349"/>
              <a:gd name="T18" fmla="*/ 259 w 649"/>
              <a:gd name="T19" fmla="*/ 14 h 349"/>
              <a:gd name="T20" fmla="*/ 251 w 649"/>
              <a:gd name="T21" fmla="*/ 0 h 349"/>
              <a:gd name="T22" fmla="*/ 70 w 649"/>
              <a:gd name="T23" fmla="*/ 147 h 349"/>
              <a:gd name="T24" fmla="*/ 34 w 649"/>
              <a:gd name="T25" fmla="*/ 157 h 349"/>
              <a:gd name="T26" fmla="*/ 4 w 649"/>
              <a:gd name="T27" fmla="*/ 195 h 349"/>
              <a:gd name="T28" fmla="*/ 0 w 649"/>
              <a:gd name="T29" fmla="*/ 215 h 349"/>
              <a:gd name="T30" fmla="*/ 0 w 649"/>
              <a:gd name="T31" fmla="*/ 289 h 349"/>
              <a:gd name="T32" fmla="*/ 32 w 649"/>
              <a:gd name="T33" fmla="*/ 335 h 349"/>
              <a:gd name="T34" fmla="*/ 230 w 649"/>
              <a:gd name="T35" fmla="*/ 349 h 349"/>
              <a:gd name="T36" fmla="*/ 271 w 649"/>
              <a:gd name="T37" fmla="*/ 335 h 349"/>
              <a:gd name="T38" fmla="*/ 303 w 649"/>
              <a:gd name="T39" fmla="*/ 289 h 349"/>
              <a:gd name="T40" fmla="*/ 343 w 649"/>
              <a:gd name="T41" fmla="*/ 273 h 349"/>
              <a:gd name="T42" fmla="*/ 355 w 649"/>
              <a:gd name="T43" fmla="*/ 315 h 349"/>
              <a:gd name="T44" fmla="*/ 403 w 649"/>
              <a:gd name="T45" fmla="*/ 347 h 349"/>
              <a:gd name="T46" fmla="*/ 589 w 649"/>
              <a:gd name="T47" fmla="*/ 347 h 349"/>
              <a:gd name="T48" fmla="*/ 637 w 649"/>
              <a:gd name="T49" fmla="*/ 315 h 349"/>
              <a:gd name="T50" fmla="*/ 649 w 649"/>
              <a:gd name="T51" fmla="*/ 221 h 349"/>
              <a:gd name="T52" fmla="*/ 637 w 649"/>
              <a:gd name="T53" fmla="*/ 181 h 349"/>
              <a:gd name="T54" fmla="*/ 593 w 649"/>
              <a:gd name="T55" fmla="*/ 149 h 349"/>
              <a:gd name="T56" fmla="*/ 279 w 649"/>
              <a:gd name="T57" fmla="*/ 273 h 349"/>
              <a:gd name="T58" fmla="*/ 265 w 649"/>
              <a:gd name="T59" fmla="*/ 309 h 349"/>
              <a:gd name="T60" fmla="*/ 230 w 649"/>
              <a:gd name="T61" fmla="*/ 323 h 349"/>
              <a:gd name="T62" fmla="*/ 56 w 649"/>
              <a:gd name="T63" fmla="*/ 319 h 349"/>
              <a:gd name="T64" fmla="*/ 28 w 649"/>
              <a:gd name="T65" fmla="*/ 293 h 349"/>
              <a:gd name="T66" fmla="*/ 24 w 649"/>
              <a:gd name="T67" fmla="*/ 219 h 349"/>
              <a:gd name="T68" fmla="*/ 32 w 649"/>
              <a:gd name="T69" fmla="*/ 195 h 349"/>
              <a:gd name="T70" fmla="*/ 56 w 649"/>
              <a:gd name="T71" fmla="*/ 175 h 349"/>
              <a:gd name="T72" fmla="*/ 80 w 649"/>
              <a:gd name="T73" fmla="*/ 171 h 349"/>
              <a:gd name="T74" fmla="*/ 249 w 649"/>
              <a:gd name="T75" fmla="*/ 175 h 349"/>
              <a:gd name="T76" fmla="*/ 275 w 649"/>
              <a:gd name="T77" fmla="*/ 201 h 349"/>
              <a:gd name="T78" fmla="*/ 279 w 649"/>
              <a:gd name="T79" fmla="*/ 261 h 349"/>
              <a:gd name="T80" fmla="*/ 623 w 649"/>
              <a:gd name="T81" fmla="*/ 283 h 349"/>
              <a:gd name="T82" fmla="*/ 601 w 649"/>
              <a:gd name="T83" fmla="*/ 315 h 349"/>
              <a:gd name="T84" fmla="*/ 417 w 649"/>
              <a:gd name="T85" fmla="*/ 323 h 349"/>
              <a:gd name="T86" fmla="*/ 389 w 649"/>
              <a:gd name="T87" fmla="*/ 315 h 349"/>
              <a:gd name="T88" fmla="*/ 369 w 649"/>
              <a:gd name="T89" fmla="*/ 283 h 349"/>
              <a:gd name="T90" fmla="*/ 367 w 649"/>
              <a:gd name="T91" fmla="*/ 221 h 349"/>
              <a:gd name="T92" fmla="*/ 377 w 649"/>
              <a:gd name="T93" fmla="*/ 193 h 349"/>
              <a:gd name="T94" fmla="*/ 407 w 649"/>
              <a:gd name="T95" fmla="*/ 173 h 349"/>
              <a:gd name="T96" fmla="*/ 573 w 649"/>
              <a:gd name="T97" fmla="*/ 171 h 349"/>
              <a:gd name="T98" fmla="*/ 599 w 649"/>
              <a:gd name="T99" fmla="*/ 179 h 349"/>
              <a:gd name="T100" fmla="*/ 617 w 649"/>
              <a:gd name="T101" fmla="*/ 197 h 349"/>
              <a:gd name="T102" fmla="*/ 623 w 649"/>
              <a:gd name="T103" fmla="*/ 273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9" h="349">
                <a:moveTo>
                  <a:pt x="577" y="147"/>
                </a:moveTo>
                <a:lnTo>
                  <a:pt x="409" y="2"/>
                </a:lnTo>
                <a:lnTo>
                  <a:pt x="409" y="2"/>
                </a:lnTo>
                <a:lnTo>
                  <a:pt x="405" y="0"/>
                </a:lnTo>
                <a:lnTo>
                  <a:pt x="399" y="0"/>
                </a:lnTo>
                <a:lnTo>
                  <a:pt x="395" y="0"/>
                </a:lnTo>
                <a:lnTo>
                  <a:pt x="391" y="4"/>
                </a:lnTo>
                <a:lnTo>
                  <a:pt x="391" y="4"/>
                </a:lnTo>
                <a:lnTo>
                  <a:pt x="389" y="8"/>
                </a:lnTo>
                <a:lnTo>
                  <a:pt x="387" y="14"/>
                </a:lnTo>
                <a:lnTo>
                  <a:pt x="389" y="18"/>
                </a:lnTo>
                <a:lnTo>
                  <a:pt x="393" y="22"/>
                </a:lnTo>
                <a:lnTo>
                  <a:pt x="539" y="147"/>
                </a:lnTo>
                <a:lnTo>
                  <a:pt x="417" y="147"/>
                </a:lnTo>
                <a:lnTo>
                  <a:pt x="417" y="147"/>
                </a:lnTo>
                <a:lnTo>
                  <a:pt x="403" y="147"/>
                </a:lnTo>
                <a:lnTo>
                  <a:pt x="389" y="153"/>
                </a:lnTo>
                <a:lnTo>
                  <a:pt x="375" y="159"/>
                </a:lnTo>
                <a:lnTo>
                  <a:pt x="365" y="169"/>
                </a:lnTo>
                <a:lnTo>
                  <a:pt x="355" y="179"/>
                </a:lnTo>
                <a:lnTo>
                  <a:pt x="349" y="193"/>
                </a:lnTo>
                <a:lnTo>
                  <a:pt x="343" y="207"/>
                </a:lnTo>
                <a:lnTo>
                  <a:pt x="343" y="221"/>
                </a:lnTo>
                <a:lnTo>
                  <a:pt x="343" y="221"/>
                </a:lnTo>
                <a:lnTo>
                  <a:pt x="305" y="221"/>
                </a:lnTo>
                <a:lnTo>
                  <a:pt x="305" y="221"/>
                </a:lnTo>
                <a:lnTo>
                  <a:pt x="305" y="221"/>
                </a:lnTo>
                <a:lnTo>
                  <a:pt x="303" y="207"/>
                </a:lnTo>
                <a:lnTo>
                  <a:pt x="299" y="193"/>
                </a:lnTo>
                <a:lnTo>
                  <a:pt x="293" y="179"/>
                </a:lnTo>
                <a:lnTo>
                  <a:pt x="283" y="169"/>
                </a:lnTo>
                <a:lnTo>
                  <a:pt x="271" y="159"/>
                </a:lnTo>
                <a:lnTo>
                  <a:pt x="259" y="153"/>
                </a:lnTo>
                <a:lnTo>
                  <a:pt x="246" y="147"/>
                </a:lnTo>
                <a:lnTo>
                  <a:pt x="230" y="147"/>
                </a:lnTo>
                <a:lnTo>
                  <a:pt x="108" y="147"/>
                </a:lnTo>
                <a:lnTo>
                  <a:pt x="255" y="22"/>
                </a:lnTo>
                <a:lnTo>
                  <a:pt x="255" y="22"/>
                </a:lnTo>
                <a:lnTo>
                  <a:pt x="257" y="18"/>
                </a:lnTo>
                <a:lnTo>
                  <a:pt x="259" y="14"/>
                </a:lnTo>
                <a:lnTo>
                  <a:pt x="259" y="8"/>
                </a:lnTo>
                <a:lnTo>
                  <a:pt x="255" y="4"/>
                </a:lnTo>
                <a:lnTo>
                  <a:pt x="255" y="4"/>
                </a:lnTo>
                <a:lnTo>
                  <a:pt x="251" y="0"/>
                </a:lnTo>
                <a:lnTo>
                  <a:pt x="248" y="0"/>
                </a:lnTo>
                <a:lnTo>
                  <a:pt x="244" y="0"/>
                </a:lnTo>
                <a:lnTo>
                  <a:pt x="240" y="2"/>
                </a:lnTo>
                <a:lnTo>
                  <a:pt x="70" y="147"/>
                </a:lnTo>
                <a:lnTo>
                  <a:pt x="70" y="147"/>
                </a:lnTo>
                <a:lnTo>
                  <a:pt x="58" y="149"/>
                </a:lnTo>
                <a:lnTo>
                  <a:pt x="46" y="153"/>
                </a:lnTo>
                <a:lnTo>
                  <a:pt x="34" y="157"/>
                </a:lnTo>
                <a:lnTo>
                  <a:pt x="24" y="165"/>
                </a:lnTo>
                <a:lnTo>
                  <a:pt x="16" y="173"/>
                </a:lnTo>
                <a:lnTo>
                  <a:pt x="10" y="183"/>
                </a:lnTo>
                <a:lnTo>
                  <a:pt x="4" y="195"/>
                </a:lnTo>
                <a:lnTo>
                  <a:pt x="0" y="207"/>
                </a:lnTo>
                <a:lnTo>
                  <a:pt x="0" y="207"/>
                </a:lnTo>
                <a:lnTo>
                  <a:pt x="0" y="215"/>
                </a:lnTo>
                <a:lnTo>
                  <a:pt x="0" y="215"/>
                </a:lnTo>
                <a:lnTo>
                  <a:pt x="0" y="221"/>
                </a:lnTo>
                <a:lnTo>
                  <a:pt x="0" y="273"/>
                </a:lnTo>
                <a:lnTo>
                  <a:pt x="0" y="273"/>
                </a:lnTo>
                <a:lnTo>
                  <a:pt x="0" y="289"/>
                </a:lnTo>
                <a:lnTo>
                  <a:pt x="6" y="303"/>
                </a:lnTo>
                <a:lnTo>
                  <a:pt x="12" y="315"/>
                </a:lnTo>
                <a:lnTo>
                  <a:pt x="22" y="327"/>
                </a:lnTo>
                <a:lnTo>
                  <a:pt x="32" y="335"/>
                </a:lnTo>
                <a:lnTo>
                  <a:pt x="46" y="343"/>
                </a:lnTo>
                <a:lnTo>
                  <a:pt x="60" y="347"/>
                </a:lnTo>
                <a:lnTo>
                  <a:pt x="74" y="349"/>
                </a:lnTo>
                <a:lnTo>
                  <a:pt x="230" y="349"/>
                </a:lnTo>
                <a:lnTo>
                  <a:pt x="230" y="349"/>
                </a:lnTo>
                <a:lnTo>
                  <a:pt x="246" y="347"/>
                </a:lnTo>
                <a:lnTo>
                  <a:pt x="259" y="343"/>
                </a:lnTo>
                <a:lnTo>
                  <a:pt x="271" y="335"/>
                </a:lnTo>
                <a:lnTo>
                  <a:pt x="283" y="327"/>
                </a:lnTo>
                <a:lnTo>
                  <a:pt x="293" y="315"/>
                </a:lnTo>
                <a:lnTo>
                  <a:pt x="299" y="303"/>
                </a:lnTo>
                <a:lnTo>
                  <a:pt x="303" y="289"/>
                </a:lnTo>
                <a:lnTo>
                  <a:pt x="305" y="273"/>
                </a:lnTo>
                <a:lnTo>
                  <a:pt x="305" y="273"/>
                </a:lnTo>
                <a:lnTo>
                  <a:pt x="343" y="273"/>
                </a:lnTo>
                <a:lnTo>
                  <a:pt x="343" y="273"/>
                </a:lnTo>
                <a:lnTo>
                  <a:pt x="343" y="273"/>
                </a:lnTo>
                <a:lnTo>
                  <a:pt x="343" y="289"/>
                </a:lnTo>
                <a:lnTo>
                  <a:pt x="349" y="303"/>
                </a:lnTo>
                <a:lnTo>
                  <a:pt x="355" y="315"/>
                </a:lnTo>
                <a:lnTo>
                  <a:pt x="365" y="327"/>
                </a:lnTo>
                <a:lnTo>
                  <a:pt x="375" y="335"/>
                </a:lnTo>
                <a:lnTo>
                  <a:pt x="389" y="343"/>
                </a:lnTo>
                <a:lnTo>
                  <a:pt x="403" y="347"/>
                </a:lnTo>
                <a:lnTo>
                  <a:pt x="417" y="349"/>
                </a:lnTo>
                <a:lnTo>
                  <a:pt x="573" y="349"/>
                </a:lnTo>
                <a:lnTo>
                  <a:pt x="573" y="349"/>
                </a:lnTo>
                <a:lnTo>
                  <a:pt x="589" y="347"/>
                </a:lnTo>
                <a:lnTo>
                  <a:pt x="603" y="343"/>
                </a:lnTo>
                <a:lnTo>
                  <a:pt x="617" y="335"/>
                </a:lnTo>
                <a:lnTo>
                  <a:pt x="627" y="327"/>
                </a:lnTo>
                <a:lnTo>
                  <a:pt x="637" y="315"/>
                </a:lnTo>
                <a:lnTo>
                  <a:pt x="643" y="303"/>
                </a:lnTo>
                <a:lnTo>
                  <a:pt x="647" y="289"/>
                </a:lnTo>
                <a:lnTo>
                  <a:pt x="649" y="273"/>
                </a:lnTo>
                <a:lnTo>
                  <a:pt x="649" y="221"/>
                </a:lnTo>
                <a:lnTo>
                  <a:pt x="649" y="221"/>
                </a:lnTo>
                <a:lnTo>
                  <a:pt x="647" y="207"/>
                </a:lnTo>
                <a:lnTo>
                  <a:pt x="643" y="193"/>
                </a:lnTo>
                <a:lnTo>
                  <a:pt x="637" y="181"/>
                </a:lnTo>
                <a:lnTo>
                  <a:pt x="629" y="169"/>
                </a:lnTo>
                <a:lnTo>
                  <a:pt x="617" y="161"/>
                </a:lnTo>
                <a:lnTo>
                  <a:pt x="605" y="153"/>
                </a:lnTo>
                <a:lnTo>
                  <a:pt x="593" y="149"/>
                </a:lnTo>
                <a:lnTo>
                  <a:pt x="577" y="147"/>
                </a:lnTo>
                <a:lnTo>
                  <a:pt x="577" y="147"/>
                </a:lnTo>
                <a:close/>
                <a:moveTo>
                  <a:pt x="279" y="273"/>
                </a:moveTo>
                <a:lnTo>
                  <a:pt x="279" y="273"/>
                </a:lnTo>
                <a:lnTo>
                  <a:pt x="279" y="283"/>
                </a:lnTo>
                <a:lnTo>
                  <a:pt x="275" y="293"/>
                </a:lnTo>
                <a:lnTo>
                  <a:pt x="271" y="301"/>
                </a:lnTo>
                <a:lnTo>
                  <a:pt x="265" y="309"/>
                </a:lnTo>
                <a:lnTo>
                  <a:pt x="257" y="315"/>
                </a:lnTo>
                <a:lnTo>
                  <a:pt x="249" y="319"/>
                </a:lnTo>
                <a:lnTo>
                  <a:pt x="240" y="323"/>
                </a:lnTo>
                <a:lnTo>
                  <a:pt x="230" y="323"/>
                </a:lnTo>
                <a:lnTo>
                  <a:pt x="74" y="323"/>
                </a:lnTo>
                <a:lnTo>
                  <a:pt x="74" y="323"/>
                </a:lnTo>
                <a:lnTo>
                  <a:pt x="64" y="323"/>
                </a:lnTo>
                <a:lnTo>
                  <a:pt x="56" y="319"/>
                </a:lnTo>
                <a:lnTo>
                  <a:pt x="46" y="315"/>
                </a:lnTo>
                <a:lnTo>
                  <a:pt x="40" y="309"/>
                </a:lnTo>
                <a:lnTo>
                  <a:pt x="34" y="301"/>
                </a:lnTo>
                <a:lnTo>
                  <a:pt x="28" y="293"/>
                </a:lnTo>
                <a:lnTo>
                  <a:pt x="26" y="283"/>
                </a:lnTo>
                <a:lnTo>
                  <a:pt x="24" y="273"/>
                </a:lnTo>
                <a:lnTo>
                  <a:pt x="24" y="221"/>
                </a:lnTo>
                <a:lnTo>
                  <a:pt x="24" y="219"/>
                </a:lnTo>
                <a:lnTo>
                  <a:pt x="24" y="219"/>
                </a:lnTo>
                <a:lnTo>
                  <a:pt x="26" y="207"/>
                </a:lnTo>
                <a:lnTo>
                  <a:pt x="32" y="195"/>
                </a:lnTo>
                <a:lnTo>
                  <a:pt x="32" y="195"/>
                </a:lnTo>
                <a:lnTo>
                  <a:pt x="36" y="189"/>
                </a:lnTo>
                <a:lnTo>
                  <a:pt x="42" y="183"/>
                </a:lnTo>
                <a:lnTo>
                  <a:pt x="48" y="179"/>
                </a:lnTo>
                <a:lnTo>
                  <a:pt x="56" y="175"/>
                </a:lnTo>
                <a:lnTo>
                  <a:pt x="56" y="175"/>
                </a:lnTo>
                <a:lnTo>
                  <a:pt x="64" y="173"/>
                </a:lnTo>
                <a:lnTo>
                  <a:pt x="74" y="171"/>
                </a:lnTo>
                <a:lnTo>
                  <a:pt x="80" y="171"/>
                </a:lnTo>
                <a:lnTo>
                  <a:pt x="230" y="171"/>
                </a:lnTo>
                <a:lnTo>
                  <a:pt x="230" y="171"/>
                </a:lnTo>
                <a:lnTo>
                  <a:pt x="240" y="173"/>
                </a:lnTo>
                <a:lnTo>
                  <a:pt x="249" y="175"/>
                </a:lnTo>
                <a:lnTo>
                  <a:pt x="257" y="179"/>
                </a:lnTo>
                <a:lnTo>
                  <a:pt x="265" y="187"/>
                </a:lnTo>
                <a:lnTo>
                  <a:pt x="271" y="193"/>
                </a:lnTo>
                <a:lnTo>
                  <a:pt x="275" y="201"/>
                </a:lnTo>
                <a:lnTo>
                  <a:pt x="279" y="211"/>
                </a:lnTo>
                <a:lnTo>
                  <a:pt x="279" y="221"/>
                </a:lnTo>
                <a:lnTo>
                  <a:pt x="279" y="235"/>
                </a:lnTo>
                <a:lnTo>
                  <a:pt x="279" y="261"/>
                </a:lnTo>
                <a:lnTo>
                  <a:pt x="279" y="273"/>
                </a:lnTo>
                <a:close/>
                <a:moveTo>
                  <a:pt x="623" y="273"/>
                </a:moveTo>
                <a:lnTo>
                  <a:pt x="623" y="273"/>
                </a:lnTo>
                <a:lnTo>
                  <a:pt x="623" y="283"/>
                </a:lnTo>
                <a:lnTo>
                  <a:pt x="619" y="293"/>
                </a:lnTo>
                <a:lnTo>
                  <a:pt x="615" y="301"/>
                </a:lnTo>
                <a:lnTo>
                  <a:pt x="609" y="309"/>
                </a:lnTo>
                <a:lnTo>
                  <a:pt x="601" y="315"/>
                </a:lnTo>
                <a:lnTo>
                  <a:pt x="593" y="319"/>
                </a:lnTo>
                <a:lnTo>
                  <a:pt x="585" y="323"/>
                </a:lnTo>
                <a:lnTo>
                  <a:pt x="573" y="323"/>
                </a:lnTo>
                <a:lnTo>
                  <a:pt x="417" y="323"/>
                </a:lnTo>
                <a:lnTo>
                  <a:pt x="417" y="323"/>
                </a:lnTo>
                <a:lnTo>
                  <a:pt x="407" y="323"/>
                </a:lnTo>
                <a:lnTo>
                  <a:pt x="399" y="319"/>
                </a:lnTo>
                <a:lnTo>
                  <a:pt x="389" y="315"/>
                </a:lnTo>
                <a:lnTo>
                  <a:pt x="383" y="309"/>
                </a:lnTo>
                <a:lnTo>
                  <a:pt x="377" y="301"/>
                </a:lnTo>
                <a:lnTo>
                  <a:pt x="371" y="293"/>
                </a:lnTo>
                <a:lnTo>
                  <a:pt x="369" y="283"/>
                </a:lnTo>
                <a:lnTo>
                  <a:pt x="367" y="273"/>
                </a:lnTo>
                <a:lnTo>
                  <a:pt x="367" y="261"/>
                </a:lnTo>
                <a:lnTo>
                  <a:pt x="367" y="235"/>
                </a:lnTo>
                <a:lnTo>
                  <a:pt x="367" y="221"/>
                </a:lnTo>
                <a:lnTo>
                  <a:pt x="367" y="221"/>
                </a:lnTo>
                <a:lnTo>
                  <a:pt x="369" y="211"/>
                </a:lnTo>
                <a:lnTo>
                  <a:pt x="371" y="201"/>
                </a:lnTo>
                <a:lnTo>
                  <a:pt x="377" y="193"/>
                </a:lnTo>
                <a:lnTo>
                  <a:pt x="383" y="187"/>
                </a:lnTo>
                <a:lnTo>
                  <a:pt x="389" y="179"/>
                </a:lnTo>
                <a:lnTo>
                  <a:pt x="399" y="175"/>
                </a:lnTo>
                <a:lnTo>
                  <a:pt x="407" y="173"/>
                </a:lnTo>
                <a:lnTo>
                  <a:pt x="417" y="171"/>
                </a:lnTo>
                <a:lnTo>
                  <a:pt x="569" y="171"/>
                </a:lnTo>
                <a:lnTo>
                  <a:pt x="573" y="171"/>
                </a:lnTo>
                <a:lnTo>
                  <a:pt x="573" y="171"/>
                </a:lnTo>
                <a:lnTo>
                  <a:pt x="583" y="173"/>
                </a:lnTo>
                <a:lnTo>
                  <a:pt x="591" y="175"/>
                </a:lnTo>
                <a:lnTo>
                  <a:pt x="591" y="175"/>
                </a:lnTo>
                <a:lnTo>
                  <a:pt x="599" y="179"/>
                </a:lnTo>
                <a:lnTo>
                  <a:pt x="607" y="183"/>
                </a:lnTo>
                <a:lnTo>
                  <a:pt x="613" y="189"/>
                </a:lnTo>
                <a:lnTo>
                  <a:pt x="617" y="197"/>
                </a:lnTo>
                <a:lnTo>
                  <a:pt x="617" y="197"/>
                </a:lnTo>
                <a:lnTo>
                  <a:pt x="621" y="207"/>
                </a:lnTo>
                <a:lnTo>
                  <a:pt x="623" y="219"/>
                </a:lnTo>
                <a:lnTo>
                  <a:pt x="623" y="221"/>
                </a:lnTo>
                <a:lnTo>
                  <a:pt x="623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98929" y="19357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</a:rPr>
              <a:t>中期目标</a:t>
            </a:r>
            <a:endParaRPr lang="zh-CN" alt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740</Words>
  <Application>Microsoft Office PowerPoint</Application>
  <PresentationFormat>自定义</PresentationFormat>
  <Paragraphs>118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第一PPT，www.1ppt.com</vt:lpstr>
      <vt:lpstr>PowerPoint 演示文稿</vt:lpstr>
      <vt:lpstr>规划人:</vt:lpstr>
      <vt:lpstr>PowerPoint 演示文稿</vt:lpstr>
      <vt:lpstr>PowerPoint 演示文稿</vt:lpstr>
      <vt:lpstr>PowerPoint 演示文稿</vt:lpstr>
      <vt:lpstr>PowerPoint 演示文稿</vt:lpstr>
      <vt:lpstr>目标</vt:lpstr>
      <vt:lpstr>PowerPoint 演示文稿</vt:lpstr>
      <vt:lpstr>PowerPoint 演示文稿</vt:lpstr>
      <vt:lpstr>PowerPoint 演示文稿</vt:lpstr>
      <vt:lpstr>PowerPoint 演示文稿</vt:lpstr>
      <vt:lpstr>“好的开始是成功的一半”----计划很重要，       行动更重要        计划随势而变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第一PPT模板网：www.1ppt.com</dc:title>
  <dc:creator>第一PPT模板网：www.1ppt.com</dc:creator>
  <cp:keywords>第一PPT模板网：www.1ppt.com</cp:keywords>
  <cp:lastModifiedBy>谢文瑛</cp:lastModifiedBy>
  <cp:revision>106</cp:revision>
  <dcterms:created xsi:type="dcterms:W3CDTF">2016-10-12T01:39:45Z</dcterms:created>
  <dcterms:modified xsi:type="dcterms:W3CDTF">2017-05-03T13:20:22Z</dcterms:modified>
  <cp:category>第一PPT模板网：www.1ppt.com</cp:category>
</cp:coreProperties>
</file>