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39" r:id="rId3"/>
    <p:sldId id="366" r:id="rId5"/>
    <p:sldId id="370" r:id="rId6"/>
    <p:sldId id="367" r:id="rId7"/>
    <p:sldId id="371" r:id="rId8"/>
    <p:sldId id="368" r:id="rId9"/>
    <p:sldId id="406" r:id="rId10"/>
    <p:sldId id="372" r:id="rId11"/>
    <p:sldId id="369" r:id="rId12"/>
    <p:sldId id="384" r:id="rId13"/>
    <p:sldId id="379" r:id="rId14"/>
    <p:sldId id="380" r:id="rId15"/>
    <p:sldId id="377" r:id="rId16"/>
    <p:sldId id="383" r:id="rId17"/>
    <p:sldId id="407" r:id="rId18"/>
    <p:sldId id="385" r:id="rId19"/>
    <p:sldId id="34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BACC6"/>
    <a:srgbClr val="0065B0"/>
    <a:srgbClr val="0FCED3"/>
    <a:srgbClr val="F2644C"/>
    <a:srgbClr val="FF0505"/>
    <a:srgbClr val="EA0000"/>
    <a:srgbClr val="444444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3" autoAdjust="0"/>
    <p:restoredTop sz="99548" autoAdjust="0"/>
  </p:normalViewPr>
  <p:slideViewPr>
    <p:cSldViewPr>
      <p:cViewPr varScale="1">
        <p:scale>
          <a:sx n="86" d="100"/>
          <a:sy n="86" d="100"/>
        </p:scale>
        <p:origin x="96" y="234"/>
      </p:cViewPr>
      <p:guideLst>
        <p:guide orient="horz" pos="1620"/>
        <p:guide pos="29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2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编程能力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html</c:v>
                </c:pt>
                <c:pt idx="1">
                  <c:v>CSS</c:v>
                </c:pt>
                <c:pt idx="2">
                  <c:v>JS</c:v>
                </c:pt>
                <c:pt idx="3">
                  <c:v>C++</c:v>
                </c:pt>
                <c:pt idx="4">
                  <c:v>java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65</c:v>
                </c:pt>
                <c:pt idx="2">
                  <c:v>60</c:v>
                </c:pt>
                <c:pt idx="3">
                  <c:v>60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95577944"/>
        <c:axId val="295577552"/>
      </c:barChart>
      <c:catAx>
        <c:axId val="2955779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5577552"/>
        <c:crosses val="autoZero"/>
        <c:auto val="1"/>
        <c:lblAlgn val="ctr"/>
        <c:lblOffset val="100"/>
        <c:noMultiLvlLbl val="0"/>
      </c:catAx>
      <c:valAx>
        <c:axId val="29557755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55779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42450534116"/>
          <c:y val="0.0680274760716954"/>
          <c:w val="0.854034648199506"/>
          <c:h val="0.740481442541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8634</c:v>
                </c:pt>
                <c:pt idx="1">
                  <c:v>8156</c:v>
                </c:pt>
                <c:pt idx="2">
                  <c:v>9541</c:v>
                </c:pt>
                <c:pt idx="3">
                  <c:v>10456</c:v>
                </c:pt>
                <c:pt idx="4">
                  <c:v>10073</c:v>
                </c:pt>
                <c:pt idx="5">
                  <c:v>11004</c:v>
                </c:pt>
                <c:pt idx="6">
                  <c:v>11293</c:v>
                </c:pt>
                <c:pt idx="7">
                  <c:v>12188</c:v>
                </c:pt>
                <c:pt idx="8">
                  <c:v>13513</c:v>
                </c:pt>
                <c:pt idx="9">
                  <c:v>13900</c:v>
                </c:pt>
                <c:pt idx="10">
                  <c:v>15062</c:v>
                </c:pt>
                <c:pt idx="11">
                  <c:v>13129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95576376"/>
        <c:axId val="295575984"/>
      </c:barChart>
      <c:catAx>
        <c:axId val="295576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E7E7E7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295575984"/>
        <c:crosses val="autoZero"/>
        <c:auto val="1"/>
        <c:lblAlgn val="ctr"/>
        <c:lblOffset val="100"/>
        <c:noMultiLvlLbl val="0"/>
      </c:catAx>
      <c:valAx>
        <c:axId val="295575984"/>
        <c:scaling>
          <c:orientation val="minMax"/>
          <c:max val="16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E7E7E7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29557637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3662551226"/>
          <c:y val="0.0599804210113428"/>
          <c:w val="0.854034648199506"/>
          <c:h val="0.7404814425414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Java</c:v>
                </c:pt>
              </c:strCache>
            </c:strRef>
          </c:tx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深圳</c:v>
                </c:pt>
                <c:pt idx="4">
                  <c:v>杭州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24560</c:v>
                </c:pt>
                <c:pt idx="1">
                  <c:v>15575</c:v>
                </c:pt>
                <c:pt idx="2">
                  <c:v>7200</c:v>
                </c:pt>
                <c:pt idx="3">
                  <c:v>10196</c:v>
                </c:pt>
                <c:pt idx="4">
                  <c:v>6913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PHP</c:v>
                </c:pt>
              </c:strCache>
            </c:strRef>
          </c:tx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深圳</c:v>
                </c:pt>
                <c:pt idx="4">
                  <c:v>杭州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11042</c:v>
                </c:pt>
                <c:pt idx="1">
                  <c:v>7978</c:v>
                </c:pt>
                <c:pt idx="2">
                  <c:v>4454</c:v>
                </c:pt>
                <c:pt idx="3">
                  <c:v>5669</c:v>
                </c:pt>
                <c:pt idx="4">
                  <c:v>2785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Web</c:v>
                </c:pt>
              </c:strCache>
            </c:strRef>
          </c:tx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北京</c:v>
                </c:pt>
                <c:pt idx="1">
                  <c:v>上海</c:v>
                </c:pt>
                <c:pt idx="2">
                  <c:v>广州</c:v>
                </c:pt>
                <c:pt idx="3">
                  <c:v>深圳</c:v>
                </c:pt>
                <c:pt idx="4">
                  <c:v>杭州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24917</c:v>
                </c:pt>
                <c:pt idx="1">
                  <c:v>19427</c:v>
                </c:pt>
                <c:pt idx="2">
                  <c:v>7492</c:v>
                </c:pt>
                <c:pt idx="3">
                  <c:v>12275</c:v>
                </c:pt>
                <c:pt idx="4">
                  <c:v>9236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95576376"/>
        <c:axId val="295575984"/>
      </c:barChart>
      <c:catAx>
        <c:axId val="295576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 cap="flat" cmpd="sng" algn="ctr">
            <a:solidFill>
              <a:srgbClr val="E7E7E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295575984"/>
        <c:crosses val="autoZero"/>
        <c:auto val="1"/>
        <c:lblAlgn val="ctr"/>
        <c:lblOffset val="100"/>
        <c:noMultiLvlLbl val="0"/>
      </c:catAx>
      <c:valAx>
        <c:axId val="295575984"/>
        <c:scaling>
          <c:orientation val="minMax"/>
          <c:max val="3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 cap="flat" cmpd="sng" algn="ctr">
            <a:solidFill>
              <a:srgbClr val="E7E7E7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295576376"/>
        <c:crosses val="autoZero"/>
        <c:crossBetween val="between"/>
        <c:majorUnit val="5000"/>
      </c:valAx>
    </c:plotArea>
    <c:legend>
      <c:legendPos val="t"/>
      <c:layout/>
      <c:overlay val="0"/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5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5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4FCEC-92B4-423A-807D-71C96214B82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8D633-98C0-43FF-9CFA-EF9A4754A8E8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B962C8B-B14F-4D97-AF65-F5344CB8AC3E}" type="datetime1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텍스트 개체 틀 6"/>
          <p:cNvSpPr>
            <a:spLocks noGrp="1"/>
          </p:cNvSpPr>
          <p:nvPr>
            <p:ph type="body" sz="quarter" idx="13" hasCustomPrompt="1"/>
          </p:nvPr>
        </p:nvSpPr>
        <p:spPr>
          <a:xfrm>
            <a:off x="197514" y="133050"/>
            <a:ext cx="4373374" cy="38087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225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/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205913" y="525317"/>
            <a:ext cx="8732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US" smtClean="0"/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3381008" y="2248519"/>
            <a:ext cx="238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Career Plan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165225" y="2894965"/>
            <a:ext cx="6814185" cy="384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我们都是由不完整在寻找自我完整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卡尔维诺（意大利）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989193" y="820679"/>
            <a:ext cx="316561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3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2017</a:t>
            </a:r>
            <a:endParaRPr lang="zh-CN" altLang="en-US" sz="103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3420835"/>
            <a:ext cx="5958509" cy="659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计算机</a:t>
            </a: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1606 </a:t>
            </a:r>
            <a:endParaRPr lang="en-US" altLang="zh-CN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陈超林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97514" y="72026"/>
            <a:ext cx="4373374" cy="5029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>
                <a:cs typeface="+mn-ea"/>
                <a:sym typeface="+mn-lt"/>
              </a:rPr>
              <a:t>SWOT</a:t>
            </a:r>
            <a:r>
              <a:rPr lang="zh-CN" altLang="en-US" dirty="0">
                <a:cs typeface="+mn-ea"/>
                <a:sym typeface="+mn-lt"/>
              </a:rPr>
              <a:t>分析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1" y="332073"/>
            <a:ext cx="544190" cy="10405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z="600" smtClean="0">
                <a:latin typeface="+mn-lt"/>
                <a:cs typeface="+mn-ea"/>
                <a:sym typeface="+mn-lt"/>
              </a:rPr>
            </a:fld>
            <a:endParaRPr lang="ko-KR" altLang="en-US" sz="600" dirty="0">
              <a:latin typeface="+mn-lt"/>
              <a:cs typeface="+mn-ea"/>
              <a:sym typeface="+mn-lt"/>
            </a:endParaRPr>
          </a:p>
        </p:txBody>
      </p:sp>
      <p:sp>
        <p:nvSpPr>
          <p:cNvPr id="70" name="직각 삼각형 69"/>
          <p:cNvSpPr/>
          <p:nvPr/>
        </p:nvSpPr>
        <p:spPr>
          <a:xfrm rot="5400000" flipH="1" flipV="1">
            <a:off x="4569066" y="2871359"/>
            <a:ext cx="1210883" cy="1210883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1" name="직각 삼각형 70"/>
          <p:cNvSpPr/>
          <p:nvPr/>
        </p:nvSpPr>
        <p:spPr>
          <a:xfrm rot="16200000" flipV="1">
            <a:off x="3358183" y="2871359"/>
            <a:ext cx="1210883" cy="1210883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직각 삼각형 1"/>
          <p:cNvSpPr/>
          <p:nvPr/>
        </p:nvSpPr>
        <p:spPr>
          <a:xfrm rot="5400000">
            <a:off x="3358183" y="1660475"/>
            <a:ext cx="1210883" cy="1210883"/>
          </a:xfrm>
          <a:prstGeom prst="rtTriangl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직각 삼각형 68"/>
          <p:cNvSpPr/>
          <p:nvPr/>
        </p:nvSpPr>
        <p:spPr>
          <a:xfrm rot="16200000" flipH="1">
            <a:off x="4570971" y="1660474"/>
            <a:ext cx="1210883" cy="1210883"/>
          </a:xfrm>
          <a:prstGeom prst="rtTriangl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텍스트 개체 틀 6"/>
          <p:cNvSpPr txBox="1"/>
          <p:nvPr/>
        </p:nvSpPr>
        <p:spPr>
          <a:xfrm>
            <a:off x="3550950" y="2651195"/>
            <a:ext cx="2040212" cy="453390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 smtClean="0">
                <a:latin typeface="+mn-lt"/>
                <a:cs typeface="+mn-ea"/>
                <a:sym typeface="+mn-lt"/>
              </a:rPr>
              <a:t>S.W.O.T</a:t>
            </a:r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57" name="텍스트 개체 틀 6"/>
          <p:cNvSpPr txBox="1"/>
          <p:nvPr/>
        </p:nvSpPr>
        <p:spPr>
          <a:xfrm rot="18900000">
            <a:off x="3028366" y="1779975"/>
            <a:ext cx="1183436" cy="34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</a:t>
            </a:r>
            <a:endParaRPr lang="ko-KR" altLang="en-US" sz="225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8" name="텍스트 개체 틀 6"/>
          <p:cNvSpPr txBox="1"/>
          <p:nvPr/>
        </p:nvSpPr>
        <p:spPr>
          <a:xfrm rot="18900000">
            <a:off x="3117142" y="2044950"/>
            <a:ext cx="1431959" cy="227330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Strengths</a:t>
            </a:r>
            <a:endParaRPr lang="ko-KR" altLang="en-US" sz="1500" b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9" name="텍스트 개체 틀 6"/>
          <p:cNvSpPr txBox="1"/>
          <p:nvPr/>
        </p:nvSpPr>
        <p:spPr>
          <a:xfrm rot="2700000">
            <a:off x="4936385" y="1772663"/>
            <a:ext cx="1183436" cy="34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50" dirty="0" smtClean="0">
                <a:latin typeface="+mn-lt"/>
                <a:cs typeface="+mn-ea"/>
                <a:sym typeface="+mn-lt"/>
              </a:rPr>
              <a:t>T</a:t>
            </a:r>
            <a:endParaRPr lang="ko-KR" altLang="en-US" sz="2250" dirty="0" smtClean="0">
              <a:latin typeface="+mn-lt"/>
              <a:cs typeface="+mn-ea"/>
              <a:sym typeface="+mn-lt"/>
            </a:endParaRPr>
          </a:p>
        </p:txBody>
      </p:sp>
      <p:sp>
        <p:nvSpPr>
          <p:cNvPr id="60" name="텍스트 개체 틀 6"/>
          <p:cNvSpPr txBox="1"/>
          <p:nvPr/>
        </p:nvSpPr>
        <p:spPr>
          <a:xfrm rot="2700000">
            <a:off x="4599086" y="2045256"/>
            <a:ext cx="1431959" cy="227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0" dirty="0">
                <a:latin typeface="+mn-lt"/>
                <a:cs typeface="+mn-ea"/>
                <a:sym typeface="+mn-lt"/>
              </a:rPr>
              <a:t>Threats</a:t>
            </a:r>
            <a:endParaRPr lang="ko-KR" altLang="en-US" sz="1500" b="0" dirty="0">
              <a:latin typeface="+mn-lt"/>
              <a:cs typeface="+mn-ea"/>
              <a:sym typeface="+mn-lt"/>
            </a:endParaRPr>
          </a:p>
        </p:txBody>
      </p:sp>
      <p:sp>
        <p:nvSpPr>
          <p:cNvPr id="61" name="텍스트 개체 틀 6"/>
          <p:cNvSpPr txBox="1"/>
          <p:nvPr/>
        </p:nvSpPr>
        <p:spPr>
          <a:xfrm rot="13500000">
            <a:off x="3023595" y="3658258"/>
            <a:ext cx="1183436" cy="34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50" dirty="0">
                <a:latin typeface="+mn-lt"/>
                <a:cs typeface="+mn-ea"/>
                <a:sym typeface="+mn-lt"/>
              </a:rPr>
              <a:t>W</a:t>
            </a:r>
            <a:endParaRPr lang="ko-KR" altLang="en-US" sz="2250" dirty="0">
              <a:latin typeface="+mn-lt"/>
              <a:cs typeface="+mn-ea"/>
              <a:sym typeface="+mn-lt"/>
            </a:endParaRPr>
          </a:p>
        </p:txBody>
      </p:sp>
      <p:sp>
        <p:nvSpPr>
          <p:cNvPr id="62" name="텍스트 개체 틀 6"/>
          <p:cNvSpPr txBox="1"/>
          <p:nvPr/>
        </p:nvSpPr>
        <p:spPr>
          <a:xfrm rot="13500000">
            <a:off x="3112373" y="3497157"/>
            <a:ext cx="1431959" cy="227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0" dirty="0">
                <a:latin typeface="+mn-lt"/>
                <a:cs typeface="+mn-ea"/>
                <a:sym typeface="+mn-lt"/>
              </a:rPr>
              <a:t>Weakness</a:t>
            </a:r>
            <a:endParaRPr lang="ko-KR" altLang="en-US" sz="1500" b="0" dirty="0">
              <a:latin typeface="+mn-lt"/>
              <a:cs typeface="+mn-ea"/>
              <a:sym typeface="+mn-lt"/>
            </a:endParaRPr>
          </a:p>
        </p:txBody>
      </p:sp>
      <p:sp>
        <p:nvSpPr>
          <p:cNvPr id="63" name="텍스트 개체 틀 6"/>
          <p:cNvSpPr txBox="1"/>
          <p:nvPr/>
        </p:nvSpPr>
        <p:spPr>
          <a:xfrm rot="8100000">
            <a:off x="4936385" y="3665571"/>
            <a:ext cx="1183436" cy="34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2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O</a:t>
            </a:r>
            <a:endParaRPr lang="ko-KR" altLang="en-US" sz="225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4" name="텍스트 개체 틀 6"/>
          <p:cNvSpPr txBox="1"/>
          <p:nvPr/>
        </p:nvSpPr>
        <p:spPr>
          <a:xfrm rot="8100000">
            <a:off x="4599086" y="3504470"/>
            <a:ext cx="1431959" cy="227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500" b="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Opportunities</a:t>
            </a:r>
            <a:endParaRPr lang="ko-KR" altLang="en-US" sz="1500" b="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5929294" y="2871358"/>
            <a:ext cx="198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1212821" y="2871358"/>
            <a:ext cx="1988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928995" y="1784350"/>
            <a:ext cx="2297430" cy="748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学校主要是文科类专业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考研难度大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行业竞争激烈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12850" y="1784985"/>
            <a:ext cx="1995805" cy="748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Quanta</a:t>
            </a:r>
            <a:r>
              <a:rPr lang="zh-CN" sz="1600">
                <a:solidFill>
                  <a:schemeClr val="tx1"/>
                </a:solidFill>
                <a:effectLst/>
                <a:latin typeface="+mn-ea"/>
                <a:ea typeface="+mn-ea"/>
                <a:sym typeface="+mn-ea"/>
              </a:rPr>
              <a:t>交流</a:t>
            </a:r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平台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学校资源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前景可观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12850" y="3104515"/>
            <a:ext cx="2080895" cy="748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前期发展缓慢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需要用时间去钻研技术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自学能力要求高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28995" y="3226435"/>
            <a:ext cx="2080895" cy="50482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上接产品，下接服务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用户体验需求增加</a:t>
            </a:r>
            <a:endParaRPr 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26089" y="88854"/>
            <a:ext cx="4373374" cy="4692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en-US" altLang="ko-KR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Web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前端岗位招聘需求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>
                <a:latin typeface="+mn-lt"/>
                <a:cs typeface="+mn-ea"/>
                <a:sym typeface="+mn-lt"/>
              </a:rPr>
            </a:fld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graphicFrame>
        <p:nvGraphicFramePr>
          <p:cNvPr id="3" name="차트 5"/>
          <p:cNvGraphicFramePr/>
          <p:nvPr/>
        </p:nvGraphicFramePr>
        <p:xfrm>
          <a:off x="443230" y="558165"/>
          <a:ext cx="7891145" cy="445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텍스트 개체 틀 6"/>
          <p:cNvSpPr>
            <a:spLocks noGrp="1"/>
          </p:cNvSpPr>
          <p:nvPr/>
        </p:nvSpPr>
        <p:spPr>
          <a:xfrm>
            <a:off x="4599334" y="4633867"/>
            <a:ext cx="4373374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r>
              <a:rPr lang="en-US" altLang="ko-KR" sz="2800" b="0" dirty="0">
                <a:solidFill>
                  <a:srgbClr val="0065B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2800" b="0" dirty="0">
                <a:solidFill>
                  <a:srgbClr val="0065B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数据来源智联招聘</a:t>
            </a:r>
            <a:endParaRPr lang="zh-CN" altLang="en-US" sz="2800" b="0" dirty="0">
              <a:solidFill>
                <a:srgbClr val="0065B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56874" y="43134"/>
            <a:ext cx="4373374" cy="4692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各岗位工程师薪资待遇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>
                <a:latin typeface="+mn-lt"/>
                <a:cs typeface="+mn-ea"/>
                <a:sym typeface="+mn-lt"/>
              </a:rPr>
            </a:fld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2" name="텍스트 개체 틀 6"/>
          <p:cNvSpPr>
            <a:spLocks noGrp="1"/>
          </p:cNvSpPr>
          <p:nvPr/>
        </p:nvSpPr>
        <p:spPr>
          <a:xfrm>
            <a:off x="4599334" y="4633867"/>
            <a:ext cx="4373374" cy="45720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r"/>
            <a:r>
              <a:rPr lang="en-US" altLang="ko-KR" sz="2800" b="0" dirty="0">
                <a:solidFill>
                  <a:srgbClr val="0065B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——</a:t>
            </a:r>
            <a:r>
              <a:rPr lang="zh-CN" altLang="en-US" sz="2800" b="0" dirty="0">
                <a:solidFill>
                  <a:srgbClr val="0065B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数据来源智联招聘</a:t>
            </a:r>
            <a:endParaRPr lang="zh-CN" altLang="en-US" sz="2800" b="0" dirty="0">
              <a:solidFill>
                <a:srgbClr val="0065B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aphicFrame>
        <p:nvGraphicFramePr>
          <p:cNvPr id="6" name="차트 5"/>
          <p:cNvGraphicFramePr/>
          <p:nvPr/>
        </p:nvGraphicFramePr>
        <p:xfrm>
          <a:off x="-106680" y="764540"/>
          <a:ext cx="9356725" cy="400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6"/>
          <p:cNvSpPr txBox="1">
            <a:spLocks noChangeArrowheads="1"/>
          </p:cNvSpPr>
          <p:nvPr/>
        </p:nvSpPr>
        <p:spPr bwMode="auto">
          <a:xfrm>
            <a:off x="2303749" y="2747998"/>
            <a:ext cx="476954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50" dirty="0">
                <a:latin typeface="+mn-lt"/>
                <a:ea typeface="+mn-ea"/>
                <a:cs typeface="+mn-ea"/>
                <a:sym typeface="+mn-lt"/>
              </a:rPr>
              <a:t>预期规划</a:t>
            </a:r>
            <a:endParaRPr lang="zh-CN" altLang="en-US" sz="4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031940" y="1393405"/>
            <a:ext cx="1178345" cy="1178345"/>
          </a:xfrm>
          <a:prstGeom prst="ellipse">
            <a:avLst/>
          </a:prstGeom>
          <a:solidFill>
            <a:srgbClr val="0F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/>
              <a:t>04</a:t>
            </a:r>
            <a:endParaRPr lang="zh-CN" altLang="en-US" sz="4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97514" y="72026"/>
            <a:ext cx="4373374" cy="5029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预期规划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1" y="332073"/>
            <a:ext cx="544190" cy="10405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z="600" smtClean="0">
                <a:latin typeface="+mn-lt"/>
                <a:cs typeface="+mn-ea"/>
                <a:sym typeface="+mn-lt"/>
              </a:rPr>
            </a:fld>
            <a:endParaRPr lang="ko-KR" altLang="en-US" sz="600" dirty="0">
              <a:latin typeface="+mn-lt"/>
              <a:cs typeface="+mn-ea"/>
              <a:sym typeface="+mn-lt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36295" y="1408430"/>
            <a:ext cx="2472690" cy="298767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3" name="오각형 2"/>
          <p:cNvSpPr/>
          <p:nvPr/>
        </p:nvSpPr>
        <p:spPr>
          <a:xfrm rot="5400000">
            <a:off x="1484415" y="285450"/>
            <a:ext cx="1188000" cy="2484000"/>
          </a:xfrm>
          <a:prstGeom prst="homePlat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36040" y="1168400"/>
            <a:ext cx="1620520" cy="4572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zh-CN" sz="28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大学阶段</a:t>
            </a:r>
            <a:endParaRPr lang="zh-CN" sz="2800" b="0" dirty="0">
              <a:solidFill>
                <a:srgbClr val="E7E7E7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619578" y="1444156"/>
            <a:ext cx="1890210" cy="2916324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4" name="오각형 13"/>
          <p:cNvSpPr/>
          <p:nvPr/>
        </p:nvSpPr>
        <p:spPr>
          <a:xfrm rot="5400000">
            <a:off x="3966845" y="1096645"/>
            <a:ext cx="1195705" cy="1890395"/>
          </a:xfrm>
          <a:prstGeom prst="homePlat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897228" y="1607879"/>
            <a:ext cx="1350151" cy="7575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工作</a:t>
            </a:r>
            <a:endParaRPr lang="zh-CN" sz="2400" b="0" dirty="0">
              <a:solidFill>
                <a:srgbClr val="E7E7E7"/>
              </a:solidFill>
              <a:effectLst/>
              <a:latin typeface="+mn-lt"/>
              <a:ea typeface="+mn-ea"/>
              <a:cs typeface="+mn-ea"/>
              <a:sym typeface="+mn-lt"/>
            </a:endParaRPr>
          </a:p>
          <a:p>
            <a:r>
              <a:rPr 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前</a:t>
            </a:r>
            <a:r>
              <a:rPr lang="en-US" alt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年</a:t>
            </a:r>
            <a:endParaRPr lang="zh-CN" sz="2400" b="0" dirty="0">
              <a:solidFill>
                <a:srgbClr val="E7E7E7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820670" y="1444156"/>
            <a:ext cx="1890210" cy="2916324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20" name="오각형 19"/>
          <p:cNvSpPr/>
          <p:nvPr/>
        </p:nvSpPr>
        <p:spPr>
          <a:xfrm rot="5400000">
            <a:off x="6167755" y="1096645"/>
            <a:ext cx="1195705" cy="1890395"/>
          </a:xfrm>
          <a:prstGeom prst="homePlat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225" name="文本框 97"/>
          <p:cNvSpPr/>
          <p:nvPr/>
        </p:nvSpPr>
        <p:spPr>
          <a:xfrm>
            <a:off x="890270" y="2045335"/>
            <a:ext cx="2376805" cy="2246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大一：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掌握基础技术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en-US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HTML+CSS+JS</a:t>
            </a:r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大二：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深入钻研技术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框架、性能优化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参加项目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230" name="文本框 97"/>
          <p:cNvSpPr/>
          <p:nvPr/>
        </p:nvSpPr>
        <p:spPr>
          <a:xfrm>
            <a:off x="3711575" y="2787650"/>
            <a:ext cx="1706245" cy="13322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工作前五年：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更新技术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项目经验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团队合作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7823" y="1625659"/>
            <a:ext cx="1350151" cy="75755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工作</a:t>
            </a:r>
            <a:endParaRPr lang="zh-CN" sz="2400" b="0" dirty="0">
              <a:solidFill>
                <a:srgbClr val="E7E7E7"/>
              </a:solidFill>
              <a:effectLst/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zh-CN" sz="2400" b="0" dirty="0">
                <a:solidFill>
                  <a:srgbClr val="E7E7E7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年后</a:t>
            </a:r>
            <a:endParaRPr lang="zh-CN" sz="2400" b="0" dirty="0">
              <a:solidFill>
                <a:srgbClr val="E7E7E7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35" name="文本框 97"/>
          <p:cNvSpPr/>
          <p:nvPr/>
        </p:nvSpPr>
        <p:spPr>
          <a:xfrm>
            <a:off x="5945505" y="3092450"/>
            <a:ext cx="1639570" cy="722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algn="ctr"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职位转型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ctr"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工作定位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97514" y="72026"/>
            <a:ext cx="4373374" cy="5029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zh-CN" altLang="en-US" dirty="0">
                <a:cs typeface="+mn-ea"/>
                <a:sym typeface="+mn-lt"/>
              </a:rPr>
              <a:t>评估调整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1" y="332073"/>
            <a:ext cx="544190" cy="10405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8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z="600" smtClean="0">
                <a:latin typeface="+mn-lt"/>
                <a:cs typeface="+mn-ea"/>
                <a:sym typeface="+mn-lt"/>
              </a:rPr>
            </a:fld>
            <a:endParaRPr lang="ko-KR" altLang="en-US" sz="600" dirty="0">
              <a:latin typeface="+mn-lt"/>
              <a:cs typeface="+mn-ea"/>
              <a:sym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06220" y="1621155"/>
            <a:ext cx="4902200" cy="18999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如何调整</a:t>
            </a:r>
            <a:r>
              <a:rPr lang="zh-CN" sz="240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专业学习与前端学习</a:t>
            </a:r>
            <a:r>
              <a:rPr 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altLang="ko-KR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考研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or</a:t>
            </a:r>
            <a:r>
              <a:rPr 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不考？</a:t>
            </a:r>
            <a:endParaRPr lang="zh-CN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lt"/>
              </a:rPr>
              <a:t>技术发展不上去？</a:t>
            </a:r>
            <a:endParaRPr lang="zh-CN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indent="0" algn="l">
              <a:lnSpc>
                <a:spcPct val="130000"/>
              </a:lnSpc>
              <a:buFont typeface="Wingdings" panose="05000000000000000000" charset="0"/>
            </a:pP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lt"/>
              </a:rPr>
              <a:t>     ......</a:t>
            </a:r>
            <a:endParaRPr lang="en-US" altLang="zh-CN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18920" y="2069465"/>
            <a:ext cx="6105525" cy="72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不是因为有了好工作才付出，而是付出了才有好工作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生涯规划大师刘仕祥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38790" y="2276485"/>
            <a:ext cx="28328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300" b="1" dirty="0">
                <a:solidFill>
                  <a:schemeClr val="tx2"/>
                </a:solidFill>
                <a:latin typeface="+mn-ea"/>
              </a:rPr>
              <a:t>THANK YOU</a:t>
            </a:r>
            <a:endParaRPr lang="zh-CN" altLang="en-US" sz="33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" name="Rectangle 51"/>
          <p:cNvSpPr/>
          <p:nvPr/>
        </p:nvSpPr>
        <p:spPr>
          <a:xfrm>
            <a:off x="1330704" y="2104306"/>
            <a:ext cx="115440" cy="9445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1214" y="2696128"/>
            <a:ext cx="5503793" cy="352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1"/>
                </a:solidFill>
              </a:rPr>
              <a:t>感谢大家的聆听</a:t>
            </a:r>
            <a:endParaRPr lang="zh-CN" altLang="en-US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椭圆 20"/>
          <p:cNvSpPr/>
          <p:nvPr/>
        </p:nvSpPr>
        <p:spPr>
          <a:xfrm>
            <a:off x="745081" y="1310887"/>
            <a:ext cx="2940913" cy="2827700"/>
          </a:xfrm>
          <a:prstGeom prst="ellipse">
            <a:avLst/>
          </a:prstGeom>
          <a:solidFill>
            <a:srgbClr val="0FCED3"/>
          </a:solidFill>
          <a:ln>
            <a:noFill/>
          </a:ln>
          <a:effectLst>
            <a:outerShdw blurRad="63500" sx="104000" sy="104000" algn="ctr" rotWithShape="0">
              <a:prstClr val="black">
                <a:alpha val="3000"/>
              </a:prstClr>
            </a:outerShd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91601" y="1260987"/>
            <a:ext cx="2621528" cy="26215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3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6" b="7746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1" name="文本框 10"/>
          <p:cNvSpPr txBox="1"/>
          <p:nvPr/>
        </p:nvSpPr>
        <p:spPr>
          <a:xfrm>
            <a:off x="5430087" y="929005"/>
            <a:ext cx="2959268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ONE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自我认知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7317" y="1057904"/>
            <a:ext cx="782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30100" y="1769313"/>
            <a:ext cx="2959268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TWO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职业定位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647317" y="1898207"/>
            <a:ext cx="782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430100" y="2636610"/>
            <a:ext cx="2959268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THREE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就业分析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47317" y="2765505"/>
            <a:ext cx="782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30100" y="3556922"/>
            <a:ext cx="2959268" cy="811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PART FOUR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>
              <a:lnSpc>
                <a:spcPct val="100000"/>
              </a:lnSpc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预期规划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47317" y="3685817"/>
            <a:ext cx="7825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3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200773" y="1946247"/>
            <a:ext cx="2029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6"/>
          <p:cNvSpPr txBox="1">
            <a:spLocks noChangeArrowheads="1"/>
          </p:cNvSpPr>
          <p:nvPr/>
        </p:nvSpPr>
        <p:spPr bwMode="auto">
          <a:xfrm>
            <a:off x="2236439" y="2747998"/>
            <a:ext cx="4769540" cy="71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50" dirty="0">
                <a:latin typeface="+mn-lt"/>
                <a:ea typeface="+mn-ea"/>
                <a:cs typeface="+mn-ea"/>
                <a:sym typeface="+mn-lt"/>
              </a:rPr>
              <a:t>自我认知</a:t>
            </a:r>
            <a:endParaRPr lang="en-US" altLang="zh-CN" sz="4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031940" y="1393405"/>
            <a:ext cx="1178345" cy="1178345"/>
          </a:xfrm>
          <a:prstGeom prst="ellipse">
            <a:avLst/>
          </a:prstGeom>
          <a:solidFill>
            <a:srgbClr val="0F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/>
              <a:t>01</a:t>
            </a:r>
            <a:endParaRPr lang="zh-CN" altLang="en-US" sz="4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38398" y="31552"/>
            <a:ext cx="4373374" cy="53594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en-US" altLang="zh-CN" sz="3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Times New Roman" panose="02020603050405020304" pitchFamily="18" charset="0"/>
                <a:sym typeface="+mn-lt"/>
              </a:rPr>
              <a:t>SELF-KNOWLEDGE</a:t>
            </a:r>
            <a:endParaRPr lang="en-US" altLang="zh-CN" sz="3200" b="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>
                <a:latin typeface="+mn-lt"/>
                <a:cs typeface="+mn-ea"/>
                <a:sym typeface="+mn-lt"/>
              </a:rPr>
            </a:fld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4740584" y="1722318"/>
            <a:ext cx="1225603" cy="1064524"/>
          </a:xfrm>
          <a:custGeom>
            <a:avLst/>
            <a:gdLst>
              <a:gd name="T0" fmla="*/ 2082 w 2099"/>
              <a:gd name="T1" fmla="*/ 1415 h 1823"/>
              <a:gd name="T2" fmla="*/ 2004 w 2099"/>
              <a:gd name="T3" fmla="*/ 1229 h 1823"/>
              <a:gd name="T4" fmla="*/ 1914 w 2099"/>
              <a:gd name="T5" fmla="*/ 1050 h 1823"/>
              <a:gd name="T6" fmla="*/ 1808 w 2099"/>
              <a:gd name="T7" fmla="*/ 881 h 1823"/>
              <a:gd name="T8" fmla="*/ 1684 w 2099"/>
              <a:gd name="T9" fmla="*/ 721 h 1823"/>
              <a:gd name="T10" fmla="*/ 1548 w 2099"/>
              <a:gd name="T11" fmla="*/ 576 h 1823"/>
              <a:gd name="T12" fmla="*/ 1396 w 2099"/>
              <a:gd name="T13" fmla="*/ 446 h 1823"/>
              <a:gd name="T14" fmla="*/ 1228 w 2099"/>
              <a:gd name="T15" fmla="*/ 334 h 1823"/>
              <a:gd name="T16" fmla="*/ 1030 w 2099"/>
              <a:gd name="T17" fmla="*/ 230 h 1823"/>
              <a:gd name="T18" fmla="*/ 808 w 2099"/>
              <a:gd name="T19" fmla="*/ 141 h 1823"/>
              <a:gd name="T20" fmla="*/ 573 w 2099"/>
              <a:gd name="T21" fmla="*/ 74 h 1823"/>
              <a:gd name="T22" fmla="*/ 333 w 2099"/>
              <a:gd name="T23" fmla="*/ 27 h 1823"/>
              <a:gd name="T24" fmla="*/ 96 w 2099"/>
              <a:gd name="T25" fmla="*/ 4 h 1823"/>
              <a:gd name="T26" fmla="*/ 0 w 2099"/>
              <a:gd name="T27" fmla="*/ 645 h 1823"/>
              <a:gd name="T28" fmla="*/ 6 w 2099"/>
              <a:gd name="T29" fmla="*/ 656 h 1823"/>
              <a:gd name="T30" fmla="*/ 27 w 2099"/>
              <a:gd name="T31" fmla="*/ 676 h 1823"/>
              <a:gd name="T32" fmla="*/ 55 w 2099"/>
              <a:gd name="T33" fmla="*/ 684 h 1823"/>
              <a:gd name="T34" fmla="*/ 96 w 2099"/>
              <a:gd name="T35" fmla="*/ 677 h 1823"/>
              <a:gd name="T36" fmla="*/ 133 w 2099"/>
              <a:gd name="T37" fmla="*/ 660 h 1823"/>
              <a:gd name="T38" fmla="*/ 200 w 2099"/>
              <a:gd name="T39" fmla="*/ 631 h 1823"/>
              <a:gd name="T40" fmla="*/ 259 w 2099"/>
              <a:gd name="T41" fmla="*/ 628 h 1823"/>
              <a:gd name="T42" fmla="*/ 306 w 2099"/>
              <a:gd name="T43" fmla="*/ 644 h 1823"/>
              <a:gd name="T44" fmla="*/ 342 w 2099"/>
              <a:gd name="T45" fmla="*/ 677 h 1823"/>
              <a:gd name="T46" fmla="*/ 358 w 2099"/>
              <a:gd name="T47" fmla="*/ 725 h 1823"/>
              <a:gd name="T48" fmla="*/ 358 w 2099"/>
              <a:gd name="T49" fmla="*/ 762 h 1823"/>
              <a:gd name="T50" fmla="*/ 342 w 2099"/>
              <a:gd name="T51" fmla="*/ 808 h 1823"/>
              <a:gd name="T52" fmla="*/ 306 w 2099"/>
              <a:gd name="T53" fmla="*/ 842 h 1823"/>
              <a:gd name="T54" fmla="*/ 259 w 2099"/>
              <a:gd name="T55" fmla="*/ 858 h 1823"/>
              <a:gd name="T56" fmla="*/ 200 w 2099"/>
              <a:gd name="T57" fmla="*/ 854 h 1823"/>
              <a:gd name="T58" fmla="*/ 133 w 2099"/>
              <a:gd name="T59" fmla="*/ 826 h 1823"/>
              <a:gd name="T60" fmla="*/ 96 w 2099"/>
              <a:gd name="T61" fmla="*/ 810 h 1823"/>
              <a:gd name="T62" fmla="*/ 55 w 2099"/>
              <a:gd name="T63" fmla="*/ 803 h 1823"/>
              <a:gd name="T64" fmla="*/ 27 w 2099"/>
              <a:gd name="T65" fmla="*/ 810 h 1823"/>
              <a:gd name="T66" fmla="*/ 6 w 2099"/>
              <a:gd name="T67" fmla="*/ 829 h 1823"/>
              <a:gd name="T68" fmla="*/ 0 w 2099"/>
              <a:gd name="T69" fmla="*/ 1466 h 1823"/>
              <a:gd name="T70" fmla="*/ 955 w 2099"/>
              <a:gd name="T71" fmla="*/ 1468 h 1823"/>
              <a:gd name="T72" fmla="*/ 978 w 2099"/>
              <a:gd name="T73" fmla="*/ 1485 h 1823"/>
              <a:gd name="T74" fmla="*/ 989 w 2099"/>
              <a:gd name="T75" fmla="*/ 1508 h 1823"/>
              <a:gd name="T76" fmla="*/ 987 w 2099"/>
              <a:gd name="T77" fmla="*/ 1546 h 1823"/>
              <a:gd name="T78" fmla="*/ 966 w 2099"/>
              <a:gd name="T79" fmla="*/ 1597 h 1823"/>
              <a:gd name="T80" fmla="*/ 945 w 2099"/>
              <a:gd name="T81" fmla="*/ 1643 h 1823"/>
              <a:gd name="T82" fmla="*/ 932 w 2099"/>
              <a:gd name="T83" fmla="*/ 1705 h 1823"/>
              <a:gd name="T84" fmla="*/ 943 w 2099"/>
              <a:gd name="T85" fmla="*/ 1758 h 1823"/>
              <a:gd name="T86" fmla="*/ 971 w 2099"/>
              <a:gd name="T87" fmla="*/ 1797 h 1823"/>
              <a:gd name="T88" fmla="*/ 1014 w 2099"/>
              <a:gd name="T89" fmla="*/ 1820 h 1823"/>
              <a:gd name="T90" fmla="*/ 1049 w 2099"/>
              <a:gd name="T91" fmla="*/ 1823 h 1823"/>
              <a:gd name="T92" fmla="*/ 1100 w 2099"/>
              <a:gd name="T93" fmla="*/ 1814 h 1823"/>
              <a:gd name="T94" fmla="*/ 1139 w 2099"/>
              <a:gd name="T95" fmla="*/ 1784 h 1823"/>
              <a:gd name="T96" fmla="*/ 1162 w 2099"/>
              <a:gd name="T97" fmla="*/ 1742 h 1823"/>
              <a:gd name="T98" fmla="*/ 1164 w 2099"/>
              <a:gd name="T99" fmla="*/ 1685 h 1823"/>
              <a:gd name="T100" fmla="*/ 1144 w 2099"/>
              <a:gd name="T101" fmla="*/ 1620 h 1823"/>
              <a:gd name="T102" fmla="*/ 1123 w 2099"/>
              <a:gd name="T103" fmla="*/ 1579 h 1823"/>
              <a:gd name="T104" fmla="*/ 1109 w 2099"/>
              <a:gd name="T105" fmla="*/ 1531 h 1823"/>
              <a:gd name="T106" fmla="*/ 1113 w 2099"/>
              <a:gd name="T107" fmla="*/ 1500 h 1823"/>
              <a:gd name="T108" fmla="*/ 1127 w 2099"/>
              <a:gd name="T109" fmla="*/ 1480 h 1823"/>
              <a:gd name="T110" fmla="*/ 1148 w 2099"/>
              <a:gd name="T111" fmla="*/ 1466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99" h="1823">
                <a:moveTo>
                  <a:pt x="1148" y="1466"/>
                </a:moveTo>
                <a:lnTo>
                  <a:pt x="2099" y="1466"/>
                </a:lnTo>
                <a:lnTo>
                  <a:pt x="2082" y="1415"/>
                </a:lnTo>
                <a:lnTo>
                  <a:pt x="2059" y="1351"/>
                </a:lnTo>
                <a:lnTo>
                  <a:pt x="2032" y="1289"/>
                </a:lnTo>
                <a:lnTo>
                  <a:pt x="2004" y="1229"/>
                </a:lnTo>
                <a:lnTo>
                  <a:pt x="1977" y="1167"/>
                </a:lnTo>
                <a:lnTo>
                  <a:pt x="1946" y="1109"/>
                </a:lnTo>
                <a:lnTo>
                  <a:pt x="1914" y="1050"/>
                </a:lnTo>
                <a:lnTo>
                  <a:pt x="1878" y="990"/>
                </a:lnTo>
                <a:lnTo>
                  <a:pt x="1845" y="935"/>
                </a:lnTo>
                <a:lnTo>
                  <a:pt x="1808" y="881"/>
                </a:lnTo>
                <a:lnTo>
                  <a:pt x="1770" y="826"/>
                </a:lnTo>
                <a:lnTo>
                  <a:pt x="1726" y="775"/>
                </a:lnTo>
                <a:lnTo>
                  <a:pt x="1684" y="721"/>
                </a:lnTo>
                <a:lnTo>
                  <a:pt x="1641" y="674"/>
                </a:lnTo>
                <a:lnTo>
                  <a:pt x="1595" y="624"/>
                </a:lnTo>
                <a:lnTo>
                  <a:pt x="1548" y="576"/>
                </a:lnTo>
                <a:lnTo>
                  <a:pt x="1498" y="532"/>
                </a:lnTo>
                <a:lnTo>
                  <a:pt x="1447" y="488"/>
                </a:lnTo>
                <a:lnTo>
                  <a:pt x="1396" y="446"/>
                </a:lnTo>
                <a:lnTo>
                  <a:pt x="1339" y="408"/>
                </a:lnTo>
                <a:lnTo>
                  <a:pt x="1284" y="368"/>
                </a:lnTo>
                <a:lnTo>
                  <a:pt x="1228" y="334"/>
                </a:lnTo>
                <a:lnTo>
                  <a:pt x="1166" y="299"/>
                </a:lnTo>
                <a:lnTo>
                  <a:pt x="1098" y="265"/>
                </a:lnTo>
                <a:lnTo>
                  <a:pt x="1030" y="230"/>
                </a:lnTo>
                <a:lnTo>
                  <a:pt x="957" y="198"/>
                </a:lnTo>
                <a:lnTo>
                  <a:pt x="883" y="168"/>
                </a:lnTo>
                <a:lnTo>
                  <a:pt x="808" y="141"/>
                </a:lnTo>
                <a:lnTo>
                  <a:pt x="731" y="117"/>
                </a:lnTo>
                <a:lnTo>
                  <a:pt x="653" y="94"/>
                </a:lnTo>
                <a:lnTo>
                  <a:pt x="573" y="74"/>
                </a:lnTo>
                <a:lnTo>
                  <a:pt x="494" y="57"/>
                </a:lnTo>
                <a:lnTo>
                  <a:pt x="412" y="41"/>
                </a:lnTo>
                <a:lnTo>
                  <a:pt x="333" y="27"/>
                </a:lnTo>
                <a:lnTo>
                  <a:pt x="253" y="16"/>
                </a:lnTo>
                <a:lnTo>
                  <a:pt x="172" y="9"/>
                </a:lnTo>
                <a:lnTo>
                  <a:pt x="96" y="4"/>
                </a:lnTo>
                <a:lnTo>
                  <a:pt x="18" y="0"/>
                </a:lnTo>
                <a:lnTo>
                  <a:pt x="0" y="0"/>
                </a:lnTo>
                <a:lnTo>
                  <a:pt x="0" y="645"/>
                </a:lnTo>
                <a:lnTo>
                  <a:pt x="0" y="645"/>
                </a:lnTo>
                <a:lnTo>
                  <a:pt x="2" y="649"/>
                </a:lnTo>
                <a:lnTo>
                  <a:pt x="6" y="656"/>
                </a:lnTo>
                <a:lnTo>
                  <a:pt x="15" y="667"/>
                </a:lnTo>
                <a:lnTo>
                  <a:pt x="20" y="670"/>
                </a:lnTo>
                <a:lnTo>
                  <a:pt x="27" y="676"/>
                </a:lnTo>
                <a:lnTo>
                  <a:pt x="34" y="679"/>
                </a:lnTo>
                <a:lnTo>
                  <a:pt x="45" y="683"/>
                </a:lnTo>
                <a:lnTo>
                  <a:pt x="55" y="684"/>
                </a:lnTo>
                <a:lnTo>
                  <a:pt x="68" y="683"/>
                </a:lnTo>
                <a:lnTo>
                  <a:pt x="82" y="681"/>
                </a:lnTo>
                <a:lnTo>
                  <a:pt x="96" y="677"/>
                </a:lnTo>
                <a:lnTo>
                  <a:pt x="114" y="670"/>
                </a:lnTo>
                <a:lnTo>
                  <a:pt x="133" y="660"/>
                </a:lnTo>
                <a:lnTo>
                  <a:pt x="133" y="660"/>
                </a:lnTo>
                <a:lnTo>
                  <a:pt x="156" y="647"/>
                </a:lnTo>
                <a:lnTo>
                  <a:pt x="177" y="638"/>
                </a:lnTo>
                <a:lnTo>
                  <a:pt x="200" y="631"/>
                </a:lnTo>
                <a:lnTo>
                  <a:pt x="220" y="628"/>
                </a:lnTo>
                <a:lnTo>
                  <a:pt x="241" y="626"/>
                </a:lnTo>
                <a:lnTo>
                  <a:pt x="259" y="628"/>
                </a:lnTo>
                <a:lnTo>
                  <a:pt x="276" y="631"/>
                </a:lnTo>
                <a:lnTo>
                  <a:pt x="292" y="637"/>
                </a:lnTo>
                <a:lnTo>
                  <a:pt x="306" y="644"/>
                </a:lnTo>
                <a:lnTo>
                  <a:pt x="320" y="653"/>
                </a:lnTo>
                <a:lnTo>
                  <a:pt x="331" y="665"/>
                </a:lnTo>
                <a:lnTo>
                  <a:pt x="342" y="677"/>
                </a:lnTo>
                <a:lnTo>
                  <a:pt x="349" y="691"/>
                </a:lnTo>
                <a:lnTo>
                  <a:pt x="354" y="707"/>
                </a:lnTo>
                <a:lnTo>
                  <a:pt x="358" y="725"/>
                </a:lnTo>
                <a:lnTo>
                  <a:pt x="359" y="743"/>
                </a:lnTo>
                <a:lnTo>
                  <a:pt x="359" y="743"/>
                </a:lnTo>
                <a:lnTo>
                  <a:pt x="358" y="762"/>
                </a:lnTo>
                <a:lnTo>
                  <a:pt x="354" y="778"/>
                </a:lnTo>
                <a:lnTo>
                  <a:pt x="349" y="794"/>
                </a:lnTo>
                <a:lnTo>
                  <a:pt x="342" y="808"/>
                </a:lnTo>
                <a:lnTo>
                  <a:pt x="331" y="822"/>
                </a:lnTo>
                <a:lnTo>
                  <a:pt x="320" y="833"/>
                </a:lnTo>
                <a:lnTo>
                  <a:pt x="306" y="842"/>
                </a:lnTo>
                <a:lnTo>
                  <a:pt x="292" y="849"/>
                </a:lnTo>
                <a:lnTo>
                  <a:pt x="276" y="856"/>
                </a:lnTo>
                <a:lnTo>
                  <a:pt x="259" y="858"/>
                </a:lnTo>
                <a:lnTo>
                  <a:pt x="241" y="859"/>
                </a:lnTo>
                <a:lnTo>
                  <a:pt x="220" y="858"/>
                </a:lnTo>
                <a:lnTo>
                  <a:pt x="200" y="854"/>
                </a:lnTo>
                <a:lnTo>
                  <a:pt x="177" y="847"/>
                </a:lnTo>
                <a:lnTo>
                  <a:pt x="156" y="838"/>
                </a:lnTo>
                <a:lnTo>
                  <a:pt x="133" y="826"/>
                </a:lnTo>
                <a:lnTo>
                  <a:pt x="133" y="826"/>
                </a:lnTo>
                <a:lnTo>
                  <a:pt x="114" y="817"/>
                </a:lnTo>
                <a:lnTo>
                  <a:pt x="96" y="810"/>
                </a:lnTo>
                <a:lnTo>
                  <a:pt x="82" y="805"/>
                </a:lnTo>
                <a:lnTo>
                  <a:pt x="68" y="803"/>
                </a:lnTo>
                <a:lnTo>
                  <a:pt x="55" y="803"/>
                </a:lnTo>
                <a:lnTo>
                  <a:pt x="45" y="805"/>
                </a:lnTo>
                <a:lnTo>
                  <a:pt x="34" y="806"/>
                </a:lnTo>
                <a:lnTo>
                  <a:pt x="27" y="810"/>
                </a:lnTo>
                <a:lnTo>
                  <a:pt x="20" y="815"/>
                </a:lnTo>
                <a:lnTo>
                  <a:pt x="15" y="821"/>
                </a:lnTo>
                <a:lnTo>
                  <a:pt x="6" y="829"/>
                </a:lnTo>
                <a:lnTo>
                  <a:pt x="2" y="838"/>
                </a:lnTo>
                <a:lnTo>
                  <a:pt x="0" y="840"/>
                </a:lnTo>
                <a:lnTo>
                  <a:pt x="0" y="1466"/>
                </a:lnTo>
                <a:lnTo>
                  <a:pt x="952" y="1466"/>
                </a:lnTo>
                <a:lnTo>
                  <a:pt x="952" y="1466"/>
                </a:lnTo>
                <a:lnTo>
                  <a:pt x="955" y="1468"/>
                </a:lnTo>
                <a:lnTo>
                  <a:pt x="962" y="1471"/>
                </a:lnTo>
                <a:lnTo>
                  <a:pt x="973" y="1480"/>
                </a:lnTo>
                <a:lnTo>
                  <a:pt x="978" y="1485"/>
                </a:lnTo>
                <a:lnTo>
                  <a:pt x="982" y="1492"/>
                </a:lnTo>
                <a:lnTo>
                  <a:pt x="985" y="1500"/>
                </a:lnTo>
                <a:lnTo>
                  <a:pt x="989" y="1508"/>
                </a:lnTo>
                <a:lnTo>
                  <a:pt x="991" y="1521"/>
                </a:lnTo>
                <a:lnTo>
                  <a:pt x="991" y="1531"/>
                </a:lnTo>
                <a:lnTo>
                  <a:pt x="987" y="1546"/>
                </a:lnTo>
                <a:lnTo>
                  <a:pt x="984" y="1561"/>
                </a:lnTo>
                <a:lnTo>
                  <a:pt x="976" y="1579"/>
                </a:lnTo>
                <a:lnTo>
                  <a:pt x="966" y="1597"/>
                </a:lnTo>
                <a:lnTo>
                  <a:pt x="966" y="1597"/>
                </a:lnTo>
                <a:lnTo>
                  <a:pt x="953" y="1620"/>
                </a:lnTo>
                <a:lnTo>
                  <a:pt x="945" y="1643"/>
                </a:lnTo>
                <a:lnTo>
                  <a:pt x="938" y="1664"/>
                </a:lnTo>
                <a:lnTo>
                  <a:pt x="934" y="1685"/>
                </a:lnTo>
                <a:lnTo>
                  <a:pt x="932" y="1705"/>
                </a:lnTo>
                <a:lnTo>
                  <a:pt x="934" y="1724"/>
                </a:lnTo>
                <a:lnTo>
                  <a:pt x="938" y="1742"/>
                </a:lnTo>
                <a:lnTo>
                  <a:pt x="943" y="1758"/>
                </a:lnTo>
                <a:lnTo>
                  <a:pt x="950" y="1772"/>
                </a:lnTo>
                <a:lnTo>
                  <a:pt x="961" y="1784"/>
                </a:lnTo>
                <a:lnTo>
                  <a:pt x="971" y="1797"/>
                </a:lnTo>
                <a:lnTo>
                  <a:pt x="984" y="1805"/>
                </a:lnTo>
                <a:lnTo>
                  <a:pt x="998" y="1814"/>
                </a:lnTo>
                <a:lnTo>
                  <a:pt x="1014" y="1820"/>
                </a:lnTo>
                <a:lnTo>
                  <a:pt x="1031" y="1823"/>
                </a:lnTo>
                <a:lnTo>
                  <a:pt x="1049" y="1823"/>
                </a:lnTo>
                <a:lnTo>
                  <a:pt x="1049" y="1823"/>
                </a:lnTo>
                <a:lnTo>
                  <a:pt x="1068" y="1823"/>
                </a:lnTo>
                <a:lnTo>
                  <a:pt x="1084" y="1820"/>
                </a:lnTo>
                <a:lnTo>
                  <a:pt x="1100" y="1814"/>
                </a:lnTo>
                <a:lnTo>
                  <a:pt x="1114" y="1805"/>
                </a:lnTo>
                <a:lnTo>
                  <a:pt x="1129" y="1797"/>
                </a:lnTo>
                <a:lnTo>
                  <a:pt x="1139" y="1784"/>
                </a:lnTo>
                <a:lnTo>
                  <a:pt x="1148" y="1772"/>
                </a:lnTo>
                <a:lnTo>
                  <a:pt x="1157" y="1758"/>
                </a:lnTo>
                <a:lnTo>
                  <a:pt x="1162" y="1742"/>
                </a:lnTo>
                <a:lnTo>
                  <a:pt x="1166" y="1724"/>
                </a:lnTo>
                <a:lnTo>
                  <a:pt x="1166" y="1705"/>
                </a:lnTo>
                <a:lnTo>
                  <a:pt x="1164" y="1685"/>
                </a:lnTo>
                <a:lnTo>
                  <a:pt x="1160" y="1664"/>
                </a:lnTo>
                <a:lnTo>
                  <a:pt x="1155" y="1643"/>
                </a:lnTo>
                <a:lnTo>
                  <a:pt x="1144" y="1620"/>
                </a:lnTo>
                <a:lnTo>
                  <a:pt x="1134" y="1597"/>
                </a:lnTo>
                <a:lnTo>
                  <a:pt x="1134" y="1597"/>
                </a:lnTo>
                <a:lnTo>
                  <a:pt x="1123" y="1579"/>
                </a:lnTo>
                <a:lnTo>
                  <a:pt x="1116" y="1561"/>
                </a:lnTo>
                <a:lnTo>
                  <a:pt x="1111" y="1546"/>
                </a:lnTo>
                <a:lnTo>
                  <a:pt x="1109" y="1531"/>
                </a:lnTo>
                <a:lnTo>
                  <a:pt x="1109" y="1521"/>
                </a:lnTo>
                <a:lnTo>
                  <a:pt x="1111" y="1508"/>
                </a:lnTo>
                <a:lnTo>
                  <a:pt x="1113" y="1500"/>
                </a:lnTo>
                <a:lnTo>
                  <a:pt x="1118" y="1492"/>
                </a:lnTo>
                <a:lnTo>
                  <a:pt x="1121" y="1485"/>
                </a:lnTo>
                <a:lnTo>
                  <a:pt x="1127" y="1480"/>
                </a:lnTo>
                <a:lnTo>
                  <a:pt x="1136" y="1471"/>
                </a:lnTo>
                <a:lnTo>
                  <a:pt x="1144" y="1468"/>
                </a:lnTo>
                <a:lnTo>
                  <a:pt x="1148" y="1466"/>
                </a:lnTo>
                <a:lnTo>
                  <a:pt x="1148" y="1466"/>
                </a:lnTo>
                <a:close/>
              </a:path>
            </a:pathLst>
          </a:custGeom>
          <a:solidFill>
            <a:schemeClr val="tx1"/>
          </a:solidFill>
          <a:ln w="2857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3325888" y="4078977"/>
            <a:ext cx="2062515" cy="1064524"/>
          </a:xfrm>
          <a:custGeom>
            <a:avLst/>
            <a:gdLst>
              <a:gd name="T0" fmla="*/ 3057 w 3535"/>
              <a:gd name="T1" fmla="*/ 359 h 1823"/>
              <a:gd name="T2" fmla="*/ 3036 w 3535"/>
              <a:gd name="T3" fmla="*/ 377 h 1823"/>
              <a:gd name="T4" fmla="*/ 3024 w 3535"/>
              <a:gd name="T5" fmla="*/ 401 h 1823"/>
              <a:gd name="T6" fmla="*/ 3026 w 3535"/>
              <a:gd name="T7" fmla="*/ 438 h 1823"/>
              <a:gd name="T8" fmla="*/ 3047 w 3535"/>
              <a:gd name="T9" fmla="*/ 490 h 1823"/>
              <a:gd name="T10" fmla="*/ 3068 w 3535"/>
              <a:gd name="T11" fmla="*/ 536 h 1823"/>
              <a:gd name="T12" fmla="*/ 3080 w 3535"/>
              <a:gd name="T13" fmla="*/ 598 h 1823"/>
              <a:gd name="T14" fmla="*/ 3070 w 3535"/>
              <a:gd name="T15" fmla="*/ 649 h 1823"/>
              <a:gd name="T16" fmla="*/ 3042 w 3535"/>
              <a:gd name="T17" fmla="*/ 688 h 1823"/>
              <a:gd name="T18" fmla="*/ 2999 w 3535"/>
              <a:gd name="T19" fmla="*/ 711 h 1823"/>
              <a:gd name="T20" fmla="*/ 2964 w 3535"/>
              <a:gd name="T21" fmla="*/ 716 h 1823"/>
              <a:gd name="T22" fmla="*/ 2912 w 3535"/>
              <a:gd name="T23" fmla="*/ 705 h 1823"/>
              <a:gd name="T24" fmla="*/ 2874 w 3535"/>
              <a:gd name="T25" fmla="*/ 677 h 1823"/>
              <a:gd name="T26" fmla="*/ 2851 w 3535"/>
              <a:gd name="T27" fmla="*/ 633 h 1823"/>
              <a:gd name="T28" fmla="*/ 2849 w 3535"/>
              <a:gd name="T29" fmla="*/ 578 h 1823"/>
              <a:gd name="T30" fmla="*/ 2868 w 3535"/>
              <a:gd name="T31" fmla="*/ 513 h 1823"/>
              <a:gd name="T32" fmla="*/ 2889 w 3535"/>
              <a:gd name="T33" fmla="*/ 470 h 1823"/>
              <a:gd name="T34" fmla="*/ 2904 w 3535"/>
              <a:gd name="T35" fmla="*/ 424 h 1823"/>
              <a:gd name="T36" fmla="*/ 2900 w 3535"/>
              <a:gd name="T37" fmla="*/ 392 h 1823"/>
              <a:gd name="T38" fmla="*/ 2886 w 3535"/>
              <a:gd name="T39" fmla="*/ 371 h 1823"/>
              <a:gd name="T40" fmla="*/ 2866 w 3535"/>
              <a:gd name="T41" fmla="*/ 357 h 1823"/>
              <a:gd name="T42" fmla="*/ 1301 w 3535"/>
              <a:gd name="T43" fmla="*/ 357 h 1823"/>
              <a:gd name="T44" fmla="*/ 1280 w 3535"/>
              <a:gd name="T45" fmla="*/ 343 h 1823"/>
              <a:gd name="T46" fmla="*/ 1266 w 3535"/>
              <a:gd name="T47" fmla="*/ 323 h 1823"/>
              <a:gd name="T48" fmla="*/ 1263 w 3535"/>
              <a:gd name="T49" fmla="*/ 292 h 1823"/>
              <a:gd name="T50" fmla="*/ 1277 w 3535"/>
              <a:gd name="T51" fmla="*/ 244 h 1823"/>
              <a:gd name="T52" fmla="*/ 1298 w 3535"/>
              <a:gd name="T53" fmla="*/ 203 h 1823"/>
              <a:gd name="T54" fmla="*/ 1317 w 3535"/>
              <a:gd name="T55" fmla="*/ 138 h 1823"/>
              <a:gd name="T56" fmla="*/ 1316 w 3535"/>
              <a:gd name="T57" fmla="*/ 81 h 1823"/>
              <a:gd name="T58" fmla="*/ 1293 w 3535"/>
              <a:gd name="T59" fmla="*/ 39 h 1823"/>
              <a:gd name="T60" fmla="*/ 1254 w 3535"/>
              <a:gd name="T61" fmla="*/ 9 h 1823"/>
              <a:gd name="T62" fmla="*/ 1202 w 3535"/>
              <a:gd name="T63" fmla="*/ 0 h 1823"/>
              <a:gd name="T64" fmla="*/ 1167 w 3535"/>
              <a:gd name="T65" fmla="*/ 3 h 1823"/>
              <a:gd name="T66" fmla="*/ 1125 w 3535"/>
              <a:gd name="T67" fmla="*/ 26 h 1823"/>
              <a:gd name="T68" fmla="*/ 1096 w 3535"/>
              <a:gd name="T69" fmla="*/ 65 h 1823"/>
              <a:gd name="T70" fmla="*/ 1086 w 3535"/>
              <a:gd name="T71" fmla="*/ 118 h 1823"/>
              <a:gd name="T72" fmla="*/ 1098 w 3535"/>
              <a:gd name="T73" fmla="*/ 180 h 1823"/>
              <a:gd name="T74" fmla="*/ 1119 w 3535"/>
              <a:gd name="T75" fmla="*/ 226 h 1823"/>
              <a:gd name="T76" fmla="*/ 1141 w 3535"/>
              <a:gd name="T77" fmla="*/ 277 h 1823"/>
              <a:gd name="T78" fmla="*/ 1142 w 3535"/>
              <a:gd name="T79" fmla="*/ 315 h 1823"/>
              <a:gd name="T80" fmla="*/ 1132 w 3535"/>
              <a:gd name="T81" fmla="*/ 338 h 1823"/>
              <a:gd name="T82" fmla="*/ 1109 w 3535"/>
              <a:gd name="T83" fmla="*/ 355 h 1823"/>
              <a:gd name="T84" fmla="*/ 0 w 3535"/>
              <a:gd name="T85" fmla="*/ 375 h 1823"/>
              <a:gd name="T86" fmla="*/ 14 w 3535"/>
              <a:gd name="T87" fmla="*/ 488 h 1823"/>
              <a:gd name="T88" fmla="*/ 46 w 3535"/>
              <a:gd name="T89" fmla="*/ 573 h 1823"/>
              <a:gd name="T90" fmla="*/ 99 w 3535"/>
              <a:gd name="T91" fmla="*/ 654 h 1823"/>
              <a:gd name="T92" fmla="*/ 164 w 3535"/>
              <a:gd name="T93" fmla="*/ 697 h 1823"/>
              <a:gd name="T94" fmla="*/ 285 w 3535"/>
              <a:gd name="T95" fmla="*/ 730 h 1823"/>
              <a:gd name="T96" fmla="*/ 507 w 3535"/>
              <a:gd name="T97" fmla="*/ 757 h 1823"/>
              <a:gd name="T98" fmla="*/ 884 w 3535"/>
              <a:gd name="T99" fmla="*/ 757 h 1823"/>
              <a:gd name="T100" fmla="*/ 1036 w 3535"/>
              <a:gd name="T101" fmla="*/ 762 h 1823"/>
              <a:gd name="T102" fmla="*/ 1082 w 3535"/>
              <a:gd name="T103" fmla="*/ 778 h 1823"/>
              <a:gd name="T104" fmla="*/ 1128 w 3535"/>
              <a:gd name="T105" fmla="*/ 856 h 1823"/>
              <a:gd name="T106" fmla="*/ 1162 w 3535"/>
              <a:gd name="T107" fmla="*/ 1006 h 1823"/>
              <a:gd name="T108" fmla="*/ 1181 w 3535"/>
              <a:gd name="T109" fmla="*/ 1222 h 1823"/>
              <a:gd name="T110" fmla="*/ 1187 w 3535"/>
              <a:gd name="T111" fmla="*/ 1494 h 1823"/>
              <a:gd name="T112" fmla="*/ 1167 w 3535"/>
              <a:gd name="T113" fmla="*/ 1823 h 1823"/>
              <a:gd name="T114" fmla="*/ 3438 w 3535"/>
              <a:gd name="T115" fmla="*/ 1529 h 1823"/>
              <a:gd name="T116" fmla="*/ 3409 w 3535"/>
              <a:gd name="T117" fmla="*/ 1126 h 1823"/>
              <a:gd name="T118" fmla="*/ 3409 w 3535"/>
              <a:gd name="T119" fmla="*/ 813 h 1823"/>
              <a:gd name="T120" fmla="*/ 3432 w 3535"/>
              <a:gd name="T121" fmla="*/ 589 h 1823"/>
              <a:gd name="T122" fmla="*/ 3464 w 3535"/>
              <a:gd name="T123" fmla="*/ 479 h 1823"/>
              <a:gd name="T124" fmla="*/ 3535 w 3535"/>
              <a:gd name="T125" fmla="*/ 357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35" h="1823">
                <a:moveTo>
                  <a:pt x="3061" y="357"/>
                </a:moveTo>
                <a:lnTo>
                  <a:pt x="3061" y="357"/>
                </a:lnTo>
                <a:lnTo>
                  <a:pt x="3057" y="359"/>
                </a:lnTo>
                <a:lnTo>
                  <a:pt x="3050" y="364"/>
                </a:lnTo>
                <a:lnTo>
                  <a:pt x="3040" y="371"/>
                </a:lnTo>
                <a:lnTo>
                  <a:pt x="3036" y="377"/>
                </a:lnTo>
                <a:lnTo>
                  <a:pt x="3031" y="384"/>
                </a:lnTo>
                <a:lnTo>
                  <a:pt x="3027" y="392"/>
                </a:lnTo>
                <a:lnTo>
                  <a:pt x="3024" y="401"/>
                </a:lnTo>
                <a:lnTo>
                  <a:pt x="3022" y="412"/>
                </a:lnTo>
                <a:lnTo>
                  <a:pt x="3024" y="424"/>
                </a:lnTo>
                <a:lnTo>
                  <a:pt x="3026" y="438"/>
                </a:lnTo>
                <a:lnTo>
                  <a:pt x="3029" y="454"/>
                </a:lnTo>
                <a:lnTo>
                  <a:pt x="3036" y="470"/>
                </a:lnTo>
                <a:lnTo>
                  <a:pt x="3047" y="490"/>
                </a:lnTo>
                <a:lnTo>
                  <a:pt x="3047" y="490"/>
                </a:lnTo>
                <a:lnTo>
                  <a:pt x="3059" y="513"/>
                </a:lnTo>
                <a:lnTo>
                  <a:pt x="3068" y="536"/>
                </a:lnTo>
                <a:lnTo>
                  <a:pt x="3075" y="557"/>
                </a:lnTo>
                <a:lnTo>
                  <a:pt x="3079" y="578"/>
                </a:lnTo>
                <a:lnTo>
                  <a:pt x="3080" y="598"/>
                </a:lnTo>
                <a:lnTo>
                  <a:pt x="3079" y="615"/>
                </a:lnTo>
                <a:lnTo>
                  <a:pt x="3075" y="633"/>
                </a:lnTo>
                <a:lnTo>
                  <a:pt x="3070" y="649"/>
                </a:lnTo>
                <a:lnTo>
                  <a:pt x="3063" y="665"/>
                </a:lnTo>
                <a:lnTo>
                  <a:pt x="3052" y="677"/>
                </a:lnTo>
                <a:lnTo>
                  <a:pt x="3042" y="688"/>
                </a:lnTo>
                <a:lnTo>
                  <a:pt x="3029" y="698"/>
                </a:lnTo>
                <a:lnTo>
                  <a:pt x="3015" y="705"/>
                </a:lnTo>
                <a:lnTo>
                  <a:pt x="2999" y="711"/>
                </a:lnTo>
                <a:lnTo>
                  <a:pt x="2981" y="714"/>
                </a:lnTo>
                <a:lnTo>
                  <a:pt x="2964" y="716"/>
                </a:lnTo>
                <a:lnTo>
                  <a:pt x="2964" y="716"/>
                </a:lnTo>
                <a:lnTo>
                  <a:pt x="2944" y="714"/>
                </a:lnTo>
                <a:lnTo>
                  <a:pt x="2928" y="711"/>
                </a:lnTo>
                <a:lnTo>
                  <a:pt x="2912" y="705"/>
                </a:lnTo>
                <a:lnTo>
                  <a:pt x="2898" y="698"/>
                </a:lnTo>
                <a:lnTo>
                  <a:pt x="2884" y="688"/>
                </a:lnTo>
                <a:lnTo>
                  <a:pt x="2874" y="677"/>
                </a:lnTo>
                <a:lnTo>
                  <a:pt x="2865" y="665"/>
                </a:lnTo>
                <a:lnTo>
                  <a:pt x="2856" y="649"/>
                </a:lnTo>
                <a:lnTo>
                  <a:pt x="2851" y="633"/>
                </a:lnTo>
                <a:lnTo>
                  <a:pt x="2849" y="615"/>
                </a:lnTo>
                <a:lnTo>
                  <a:pt x="2847" y="598"/>
                </a:lnTo>
                <a:lnTo>
                  <a:pt x="2849" y="578"/>
                </a:lnTo>
                <a:lnTo>
                  <a:pt x="2852" y="557"/>
                </a:lnTo>
                <a:lnTo>
                  <a:pt x="2858" y="536"/>
                </a:lnTo>
                <a:lnTo>
                  <a:pt x="2868" y="513"/>
                </a:lnTo>
                <a:lnTo>
                  <a:pt x="2881" y="490"/>
                </a:lnTo>
                <a:lnTo>
                  <a:pt x="2881" y="490"/>
                </a:lnTo>
                <a:lnTo>
                  <a:pt x="2889" y="470"/>
                </a:lnTo>
                <a:lnTo>
                  <a:pt x="2897" y="454"/>
                </a:lnTo>
                <a:lnTo>
                  <a:pt x="2902" y="438"/>
                </a:lnTo>
                <a:lnTo>
                  <a:pt x="2904" y="424"/>
                </a:lnTo>
                <a:lnTo>
                  <a:pt x="2904" y="412"/>
                </a:lnTo>
                <a:lnTo>
                  <a:pt x="2902" y="401"/>
                </a:lnTo>
                <a:lnTo>
                  <a:pt x="2900" y="392"/>
                </a:lnTo>
                <a:lnTo>
                  <a:pt x="2897" y="384"/>
                </a:lnTo>
                <a:lnTo>
                  <a:pt x="2891" y="377"/>
                </a:lnTo>
                <a:lnTo>
                  <a:pt x="2886" y="371"/>
                </a:lnTo>
                <a:lnTo>
                  <a:pt x="2877" y="364"/>
                </a:lnTo>
                <a:lnTo>
                  <a:pt x="2868" y="359"/>
                </a:lnTo>
                <a:lnTo>
                  <a:pt x="2866" y="357"/>
                </a:lnTo>
                <a:lnTo>
                  <a:pt x="2424" y="357"/>
                </a:lnTo>
                <a:lnTo>
                  <a:pt x="1301" y="357"/>
                </a:lnTo>
                <a:lnTo>
                  <a:pt x="1301" y="357"/>
                </a:lnTo>
                <a:lnTo>
                  <a:pt x="1298" y="355"/>
                </a:lnTo>
                <a:lnTo>
                  <a:pt x="1289" y="352"/>
                </a:lnTo>
                <a:lnTo>
                  <a:pt x="1280" y="343"/>
                </a:lnTo>
                <a:lnTo>
                  <a:pt x="1275" y="338"/>
                </a:lnTo>
                <a:lnTo>
                  <a:pt x="1271" y="331"/>
                </a:lnTo>
                <a:lnTo>
                  <a:pt x="1266" y="323"/>
                </a:lnTo>
                <a:lnTo>
                  <a:pt x="1264" y="315"/>
                </a:lnTo>
                <a:lnTo>
                  <a:pt x="1263" y="302"/>
                </a:lnTo>
                <a:lnTo>
                  <a:pt x="1263" y="292"/>
                </a:lnTo>
                <a:lnTo>
                  <a:pt x="1264" y="277"/>
                </a:lnTo>
                <a:lnTo>
                  <a:pt x="1270" y="262"/>
                </a:lnTo>
                <a:lnTo>
                  <a:pt x="1277" y="244"/>
                </a:lnTo>
                <a:lnTo>
                  <a:pt x="1287" y="226"/>
                </a:lnTo>
                <a:lnTo>
                  <a:pt x="1287" y="226"/>
                </a:lnTo>
                <a:lnTo>
                  <a:pt x="1298" y="203"/>
                </a:lnTo>
                <a:lnTo>
                  <a:pt x="1309" y="180"/>
                </a:lnTo>
                <a:lnTo>
                  <a:pt x="1314" y="159"/>
                </a:lnTo>
                <a:lnTo>
                  <a:pt x="1317" y="138"/>
                </a:lnTo>
                <a:lnTo>
                  <a:pt x="1319" y="118"/>
                </a:lnTo>
                <a:lnTo>
                  <a:pt x="1319" y="99"/>
                </a:lnTo>
                <a:lnTo>
                  <a:pt x="1316" y="81"/>
                </a:lnTo>
                <a:lnTo>
                  <a:pt x="1310" y="65"/>
                </a:lnTo>
                <a:lnTo>
                  <a:pt x="1301" y="51"/>
                </a:lnTo>
                <a:lnTo>
                  <a:pt x="1293" y="39"/>
                </a:lnTo>
                <a:lnTo>
                  <a:pt x="1282" y="26"/>
                </a:lnTo>
                <a:lnTo>
                  <a:pt x="1268" y="18"/>
                </a:lnTo>
                <a:lnTo>
                  <a:pt x="1254" y="9"/>
                </a:lnTo>
                <a:lnTo>
                  <a:pt x="1238" y="3"/>
                </a:lnTo>
                <a:lnTo>
                  <a:pt x="1222" y="0"/>
                </a:lnTo>
                <a:lnTo>
                  <a:pt x="1202" y="0"/>
                </a:lnTo>
                <a:lnTo>
                  <a:pt x="1202" y="0"/>
                </a:lnTo>
                <a:lnTo>
                  <a:pt x="1185" y="0"/>
                </a:lnTo>
                <a:lnTo>
                  <a:pt x="1167" y="3"/>
                </a:lnTo>
                <a:lnTo>
                  <a:pt x="1151" y="9"/>
                </a:lnTo>
                <a:lnTo>
                  <a:pt x="1137" y="18"/>
                </a:lnTo>
                <a:lnTo>
                  <a:pt x="1125" y="26"/>
                </a:lnTo>
                <a:lnTo>
                  <a:pt x="1114" y="39"/>
                </a:lnTo>
                <a:lnTo>
                  <a:pt x="1103" y="51"/>
                </a:lnTo>
                <a:lnTo>
                  <a:pt x="1096" y="65"/>
                </a:lnTo>
                <a:lnTo>
                  <a:pt x="1091" y="81"/>
                </a:lnTo>
                <a:lnTo>
                  <a:pt x="1088" y="99"/>
                </a:lnTo>
                <a:lnTo>
                  <a:pt x="1086" y="118"/>
                </a:lnTo>
                <a:lnTo>
                  <a:pt x="1088" y="138"/>
                </a:lnTo>
                <a:lnTo>
                  <a:pt x="1091" y="159"/>
                </a:lnTo>
                <a:lnTo>
                  <a:pt x="1098" y="180"/>
                </a:lnTo>
                <a:lnTo>
                  <a:pt x="1107" y="203"/>
                </a:lnTo>
                <a:lnTo>
                  <a:pt x="1119" y="226"/>
                </a:lnTo>
                <a:lnTo>
                  <a:pt x="1119" y="226"/>
                </a:lnTo>
                <a:lnTo>
                  <a:pt x="1130" y="244"/>
                </a:lnTo>
                <a:lnTo>
                  <a:pt x="1137" y="262"/>
                </a:lnTo>
                <a:lnTo>
                  <a:pt x="1141" y="277"/>
                </a:lnTo>
                <a:lnTo>
                  <a:pt x="1144" y="292"/>
                </a:lnTo>
                <a:lnTo>
                  <a:pt x="1144" y="302"/>
                </a:lnTo>
                <a:lnTo>
                  <a:pt x="1142" y="315"/>
                </a:lnTo>
                <a:lnTo>
                  <a:pt x="1139" y="323"/>
                </a:lnTo>
                <a:lnTo>
                  <a:pt x="1135" y="331"/>
                </a:lnTo>
                <a:lnTo>
                  <a:pt x="1132" y="338"/>
                </a:lnTo>
                <a:lnTo>
                  <a:pt x="1126" y="343"/>
                </a:lnTo>
                <a:lnTo>
                  <a:pt x="1116" y="352"/>
                </a:lnTo>
                <a:lnTo>
                  <a:pt x="1109" y="355"/>
                </a:lnTo>
                <a:lnTo>
                  <a:pt x="1105" y="357"/>
                </a:lnTo>
                <a:lnTo>
                  <a:pt x="0" y="357"/>
                </a:lnTo>
                <a:lnTo>
                  <a:pt x="0" y="375"/>
                </a:lnTo>
                <a:lnTo>
                  <a:pt x="4" y="415"/>
                </a:lnTo>
                <a:lnTo>
                  <a:pt x="5" y="453"/>
                </a:lnTo>
                <a:lnTo>
                  <a:pt x="14" y="488"/>
                </a:lnTo>
                <a:lnTo>
                  <a:pt x="25" y="520"/>
                </a:lnTo>
                <a:lnTo>
                  <a:pt x="34" y="550"/>
                </a:lnTo>
                <a:lnTo>
                  <a:pt x="46" y="573"/>
                </a:lnTo>
                <a:lnTo>
                  <a:pt x="67" y="613"/>
                </a:lnTo>
                <a:lnTo>
                  <a:pt x="83" y="636"/>
                </a:lnTo>
                <a:lnTo>
                  <a:pt x="99" y="654"/>
                </a:lnTo>
                <a:lnTo>
                  <a:pt x="118" y="670"/>
                </a:lnTo>
                <a:lnTo>
                  <a:pt x="140" y="682"/>
                </a:lnTo>
                <a:lnTo>
                  <a:pt x="164" y="697"/>
                </a:lnTo>
                <a:lnTo>
                  <a:pt x="193" y="707"/>
                </a:lnTo>
                <a:lnTo>
                  <a:pt x="219" y="718"/>
                </a:lnTo>
                <a:lnTo>
                  <a:pt x="285" y="730"/>
                </a:lnTo>
                <a:lnTo>
                  <a:pt x="355" y="744"/>
                </a:lnTo>
                <a:lnTo>
                  <a:pt x="431" y="751"/>
                </a:lnTo>
                <a:lnTo>
                  <a:pt x="507" y="757"/>
                </a:lnTo>
                <a:lnTo>
                  <a:pt x="589" y="757"/>
                </a:lnTo>
                <a:lnTo>
                  <a:pt x="743" y="757"/>
                </a:lnTo>
                <a:lnTo>
                  <a:pt x="884" y="757"/>
                </a:lnTo>
                <a:lnTo>
                  <a:pt x="946" y="757"/>
                </a:lnTo>
                <a:lnTo>
                  <a:pt x="997" y="757"/>
                </a:lnTo>
                <a:lnTo>
                  <a:pt x="1036" y="762"/>
                </a:lnTo>
                <a:lnTo>
                  <a:pt x="1066" y="767"/>
                </a:lnTo>
                <a:lnTo>
                  <a:pt x="1075" y="771"/>
                </a:lnTo>
                <a:lnTo>
                  <a:pt x="1082" y="778"/>
                </a:lnTo>
                <a:lnTo>
                  <a:pt x="1098" y="796"/>
                </a:lnTo>
                <a:lnTo>
                  <a:pt x="1114" y="822"/>
                </a:lnTo>
                <a:lnTo>
                  <a:pt x="1128" y="856"/>
                </a:lnTo>
                <a:lnTo>
                  <a:pt x="1141" y="898"/>
                </a:lnTo>
                <a:lnTo>
                  <a:pt x="1151" y="949"/>
                </a:lnTo>
                <a:lnTo>
                  <a:pt x="1162" y="1006"/>
                </a:lnTo>
                <a:lnTo>
                  <a:pt x="1171" y="1070"/>
                </a:lnTo>
                <a:lnTo>
                  <a:pt x="1176" y="1142"/>
                </a:lnTo>
                <a:lnTo>
                  <a:pt x="1181" y="1222"/>
                </a:lnTo>
                <a:lnTo>
                  <a:pt x="1187" y="1305"/>
                </a:lnTo>
                <a:lnTo>
                  <a:pt x="1187" y="1399"/>
                </a:lnTo>
                <a:lnTo>
                  <a:pt x="1187" y="1494"/>
                </a:lnTo>
                <a:lnTo>
                  <a:pt x="1181" y="1598"/>
                </a:lnTo>
                <a:lnTo>
                  <a:pt x="1176" y="1708"/>
                </a:lnTo>
                <a:lnTo>
                  <a:pt x="1167" y="1823"/>
                </a:lnTo>
                <a:lnTo>
                  <a:pt x="3473" y="1823"/>
                </a:lnTo>
                <a:lnTo>
                  <a:pt x="3457" y="1697"/>
                </a:lnTo>
                <a:lnTo>
                  <a:pt x="3438" y="1529"/>
                </a:lnTo>
                <a:lnTo>
                  <a:pt x="3420" y="1335"/>
                </a:lnTo>
                <a:lnTo>
                  <a:pt x="3415" y="1231"/>
                </a:lnTo>
                <a:lnTo>
                  <a:pt x="3409" y="1126"/>
                </a:lnTo>
                <a:lnTo>
                  <a:pt x="3404" y="1018"/>
                </a:lnTo>
                <a:lnTo>
                  <a:pt x="3404" y="916"/>
                </a:lnTo>
                <a:lnTo>
                  <a:pt x="3409" y="813"/>
                </a:lnTo>
                <a:lnTo>
                  <a:pt x="3415" y="718"/>
                </a:lnTo>
                <a:lnTo>
                  <a:pt x="3427" y="629"/>
                </a:lnTo>
                <a:lnTo>
                  <a:pt x="3432" y="589"/>
                </a:lnTo>
                <a:lnTo>
                  <a:pt x="3443" y="550"/>
                </a:lnTo>
                <a:lnTo>
                  <a:pt x="3454" y="511"/>
                </a:lnTo>
                <a:lnTo>
                  <a:pt x="3464" y="479"/>
                </a:lnTo>
                <a:lnTo>
                  <a:pt x="3478" y="447"/>
                </a:lnTo>
                <a:lnTo>
                  <a:pt x="3494" y="421"/>
                </a:lnTo>
                <a:lnTo>
                  <a:pt x="3535" y="357"/>
                </a:lnTo>
                <a:lnTo>
                  <a:pt x="3061" y="3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1" name="Freeform 14"/>
          <p:cNvSpPr/>
          <p:nvPr/>
        </p:nvSpPr>
        <p:spPr bwMode="auto">
          <a:xfrm>
            <a:off x="3129792" y="3223389"/>
            <a:ext cx="1610792" cy="1064524"/>
          </a:xfrm>
          <a:custGeom>
            <a:avLst/>
            <a:gdLst>
              <a:gd name="T0" fmla="*/ 2665 w 2760"/>
              <a:gd name="T1" fmla="*/ 1022 h 1823"/>
              <a:gd name="T2" fmla="*/ 2716 w 2760"/>
              <a:gd name="T3" fmla="*/ 1029 h 1823"/>
              <a:gd name="T4" fmla="*/ 2746 w 2760"/>
              <a:gd name="T5" fmla="*/ 1011 h 1823"/>
              <a:gd name="T6" fmla="*/ 2760 w 2760"/>
              <a:gd name="T7" fmla="*/ 359 h 1823"/>
              <a:gd name="T8" fmla="*/ 1625 w 2760"/>
              <a:gd name="T9" fmla="*/ 352 h 1823"/>
              <a:gd name="T10" fmla="*/ 1602 w 2760"/>
              <a:gd name="T11" fmla="*/ 324 h 1823"/>
              <a:gd name="T12" fmla="*/ 1600 w 2760"/>
              <a:gd name="T13" fmla="*/ 278 h 1823"/>
              <a:gd name="T14" fmla="*/ 1623 w 2760"/>
              <a:gd name="T15" fmla="*/ 226 h 1823"/>
              <a:gd name="T16" fmla="*/ 1653 w 2760"/>
              <a:gd name="T17" fmla="*/ 138 h 1823"/>
              <a:gd name="T18" fmla="*/ 1646 w 2760"/>
              <a:gd name="T19" fmla="*/ 65 h 1823"/>
              <a:gd name="T20" fmla="*/ 1604 w 2760"/>
              <a:gd name="T21" fmla="*/ 18 h 1823"/>
              <a:gd name="T22" fmla="*/ 1538 w 2760"/>
              <a:gd name="T23" fmla="*/ 0 h 1823"/>
              <a:gd name="T24" fmla="*/ 1487 w 2760"/>
              <a:gd name="T25" fmla="*/ 11 h 1823"/>
              <a:gd name="T26" fmla="*/ 1439 w 2760"/>
              <a:gd name="T27" fmla="*/ 51 h 1823"/>
              <a:gd name="T28" fmla="*/ 1422 w 2760"/>
              <a:gd name="T29" fmla="*/ 118 h 1823"/>
              <a:gd name="T30" fmla="*/ 1443 w 2760"/>
              <a:gd name="T31" fmla="*/ 203 h 1823"/>
              <a:gd name="T32" fmla="*/ 1473 w 2760"/>
              <a:gd name="T33" fmla="*/ 262 h 1823"/>
              <a:gd name="T34" fmla="*/ 1478 w 2760"/>
              <a:gd name="T35" fmla="*/ 315 h 1823"/>
              <a:gd name="T36" fmla="*/ 1462 w 2760"/>
              <a:gd name="T37" fmla="*/ 345 h 1823"/>
              <a:gd name="T38" fmla="*/ 0 w 2760"/>
              <a:gd name="T39" fmla="*/ 359 h 1823"/>
              <a:gd name="T40" fmla="*/ 11 w 2760"/>
              <a:gd name="T41" fmla="*/ 440 h 1823"/>
              <a:gd name="T42" fmla="*/ 67 w 2760"/>
              <a:gd name="T43" fmla="*/ 504 h 1823"/>
              <a:gd name="T44" fmla="*/ 239 w 2760"/>
              <a:gd name="T45" fmla="*/ 589 h 1823"/>
              <a:gd name="T46" fmla="*/ 408 w 2760"/>
              <a:gd name="T47" fmla="*/ 682 h 1823"/>
              <a:gd name="T48" fmla="*/ 385 w 2760"/>
              <a:gd name="T49" fmla="*/ 746 h 1823"/>
              <a:gd name="T50" fmla="*/ 288 w 2760"/>
              <a:gd name="T51" fmla="*/ 838 h 1823"/>
              <a:gd name="T52" fmla="*/ 276 w 2760"/>
              <a:gd name="T53" fmla="*/ 893 h 1823"/>
              <a:gd name="T54" fmla="*/ 370 w 2760"/>
              <a:gd name="T55" fmla="*/ 1117 h 1823"/>
              <a:gd name="T56" fmla="*/ 304 w 2760"/>
              <a:gd name="T57" fmla="*/ 1192 h 1823"/>
              <a:gd name="T58" fmla="*/ 278 w 2760"/>
              <a:gd name="T59" fmla="*/ 1285 h 1823"/>
              <a:gd name="T60" fmla="*/ 350 w 2760"/>
              <a:gd name="T61" fmla="*/ 1411 h 1823"/>
              <a:gd name="T62" fmla="*/ 419 w 2760"/>
              <a:gd name="T63" fmla="*/ 1508 h 1823"/>
              <a:gd name="T64" fmla="*/ 414 w 2760"/>
              <a:gd name="T65" fmla="*/ 1547 h 1823"/>
              <a:gd name="T66" fmla="*/ 341 w 2760"/>
              <a:gd name="T67" fmla="*/ 1751 h 1823"/>
              <a:gd name="T68" fmla="*/ 1441 w 2760"/>
              <a:gd name="T69" fmla="*/ 1823 h 1823"/>
              <a:gd name="T70" fmla="*/ 1468 w 2760"/>
              <a:gd name="T71" fmla="*/ 1804 h 1823"/>
              <a:gd name="T72" fmla="*/ 1480 w 2760"/>
              <a:gd name="T73" fmla="*/ 1768 h 1823"/>
              <a:gd name="T74" fmla="*/ 1466 w 2760"/>
              <a:gd name="T75" fmla="*/ 1710 h 1823"/>
              <a:gd name="T76" fmla="*/ 1434 w 2760"/>
              <a:gd name="T77" fmla="*/ 1646 h 1823"/>
              <a:gd name="T78" fmla="*/ 1424 w 2760"/>
              <a:gd name="T79" fmla="*/ 1565 h 1823"/>
              <a:gd name="T80" fmla="*/ 1450 w 2760"/>
              <a:gd name="T81" fmla="*/ 1505 h 1823"/>
              <a:gd name="T82" fmla="*/ 1503 w 2760"/>
              <a:gd name="T83" fmla="*/ 1469 h 1823"/>
              <a:gd name="T84" fmla="*/ 1558 w 2760"/>
              <a:gd name="T85" fmla="*/ 1466 h 1823"/>
              <a:gd name="T86" fmla="*/ 1618 w 2760"/>
              <a:gd name="T87" fmla="*/ 1492 h 1823"/>
              <a:gd name="T88" fmla="*/ 1652 w 2760"/>
              <a:gd name="T89" fmla="*/ 1547 h 1823"/>
              <a:gd name="T90" fmla="*/ 1650 w 2760"/>
              <a:gd name="T91" fmla="*/ 1625 h 1823"/>
              <a:gd name="T92" fmla="*/ 1623 w 2760"/>
              <a:gd name="T93" fmla="*/ 1692 h 1823"/>
              <a:gd name="T94" fmla="*/ 1599 w 2760"/>
              <a:gd name="T95" fmla="*/ 1758 h 1823"/>
              <a:gd name="T96" fmla="*/ 1607 w 2760"/>
              <a:gd name="T97" fmla="*/ 1797 h 1823"/>
              <a:gd name="T98" fmla="*/ 1634 w 2760"/>
              <a:gd name="T99" fmla="*/ 1821 h 1823"/>
              <a:gd name="T100" fmla="*/ 2760 w 2760"/>
              <a:gd name="T101" fmla="*/ 1186 h 1823"/>
              <a:gd name="T102" fmla="*/ 2741 w 2760"/>
              <a:gd name="T103" fmla="*/ 1162 h 1823"/>
              <a:gd name="T104" fmla="*/ 2706 w 2760"/>
              <a:gd name="T105" fmla="*/ 1149 h 1823"/>
              <a:gd name="T106" fmla="*/ 2647 w 2760"/>
              <a:gd name="T107" fmla="*/ 1163 h 1823"/>
              <a:gd name="T108" fmla="*/ 2584 w 2760"/>
              <a:gd name="T109" fmla="*/ 1194 h 1823"/>
              <a:gd name="T110" fmla="*/ 2502 w 2760"/>
              <a:gd name="T111" fmla="*/ 1204 h 1823"/>
              <a:gd name="T112" fmla="*/ 2440 w 2760"/>
              <a:gd name="T113" fmla="*/ 1179 h 1823"/>
              <a:gd name="T114" fmla="*/ 2407 w 2760"/>
              <a:gd name="T115" fmla="*/ 1125 h 1823"/>
              <a:gd name="T116" fmla="*/ 2403 w 2760"/>
              <a:gd name="T117" fmla="*/ 1072 h 1823"/>
              <a:gd name="T118" fmla="*/ 2430 w 2760"/>
              <a:gd name="T119" fmla="*/ 1011 h 1823"/>
              <a:gd name="T120" fmla="*/ 2485 w 2760"/>
              <a:gd name="T121" fmla="*/ 978 h 1823"/>
              <a:gd name="T122" fmla="*/ 2561 w 2760"/>
              <a:gd name="T123" fmla="*/ 978 h 1823"/>
              <a:gd name="T124" fmla="*/ 2628 w 2760"/>
              <a:gd name="T125" fmla="*/ 1006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60" h="1823">
                <a:moveTo>
                  <a:pt x="2628" y="1006"/>
                </a:moveTo>
                <a:lnTo>
                  <a:pt x="2628" y="1006"/>
                </a:lnTo>
                <a:lnTo>
                  <a:pt x="2647" y="1015"/>
                </a:lnTo>
                <a:lnTo>
                  <a:pt x="2665" y="1022"/>
                </a:lnTo>
                <a:lnTo>
                  <a:pt x="2679" y="1027"/>
                </a:lnTo>
                <a:lnTo>
                  <a:pt x="2693" y="1029"/>
                </a:lnTo>
                <a:lnTo>
                  <a:pt x="2706" y="1029"/>
                </a:lnTo>
                <a:lnTo>
                  <a:pt x="2716" y="1029"/>
                </a:lnTo>
                <a:lnTo>
                  <a:pt x="2727" y="1026"/>
                </a:lnTo>
                <a:lnTo>
                  <a:pt x="2734" y="1022"/>
                </a:lnTo>
                <a:lnTo>
                  <a:pt x="2741" y="1017"/>
                </a:lnTo>
                <a:lnTo>
                  <a:pt x="2746" y="1011"/>
                </a:lnTo>
                <a:lnTo>
                  <a:pt x="2755" y="1003"/>
                </a:lnTo>
                <a:lnTo>
                  <a:pt x="2759" y="995"/>
                </a:lnTo>
                <a:lnTo>
                  <a:pt x="2760" y="992"/>
                </a:lnTo>
                <a:lnTo>
                  <a:pt x="2760" y="359"/>
                </a:lnTo>
                <a:lnTo>
                  <a:pt x="1637" y="359"/>
                </a:lnTo>
                <a:lnTo>
                  <a:pt x="1637" y="359"/>
                </a:lnTo>
                <a:lnTo>
                  <a:pt x="1634" y="357"/>
                </a:lnTo>
                <a:lnTo>
                  <a:pt x="1625" y="352"/>
                </a:lnTo>
                <a:lnTo>
                  <a:pt x="1616" y="345"/>
                </a:lnTo>
                <a:lnTo>
                  <a:pt x="1611" y="338"/>
                </a:lnTo>
                <a:lnTo>
                  <a:pt x="1607" y="332"/>
                </a:lnTo>
                <a:lnTo>
                  <a:pt x="1602" y="324"/>
                </a:lnTo>
                <a:lnTo>
                  <a:pt x="1600" y="315"/>
                </a:lnTo>
                <a:lnTo>
                  <a:pt x="1599" y="304"/>
                </a:lnTo>
                <a:lnTo>
                  <a:pt x="1599" y="292"/>
                </a:lnTo>
                <a:lnTo>
                  <a:pt x="1600" y="278"/>
                </a:lnTo>
                <a:lnTo>
                  <a:pt x="1606" y="262"/>
                </a:lnTo>
                <a:lnTo>
                  <a:pt x="1613" y="246"/>
                </a:lnTo>
                <a:lnTo>
                  <a:pt x="1623" y="226"/>
                </a:lnTo>
                <a:lnTo>
                  <a:pt x="1623" y="226"/>
                </a:lnTo>
                <a:lnTo>
                  <a:pt x="1634" y="203"/>
                </a:lnTo>
                <a:lnTo>
                  <a:pt x="1645" y="180"/>
                </a:lnTo>
                <a:lnTo>
                  <a:pt x="1650" y="159"/>
                </a:lnTo>
                <a:lnTo>
                  <a:pt x="1653" y="138"/>
                </a:lnTo>
                <a:lnTo>
                  <a:pt x="1655" y="118"/>
                </a:lnTo>
                <a:lnTo>
                  <a:pt x="1655" y="99"/>
                </a:lnTo>
                <a:lnTo>
                  <a:pt x="1652" y="83"/>
                </a:lnTo>
                <a:lnTo>
                  <a:pt x="1646" y="65"/>
                </a:lnTo>
                <a:lnTo>
                  <a:pt x="1637" y="51"/>
                </a:lnTo>
                <a:lnTo>
                  <a:pt x="1629" y="39"/>
                </a:lnTo>
                <a:lnTo>
                  <a:pt x="1618" y="26"/>
                </a:lnTo>
                <a:lnTo>
                  <a:pt x="1604" y="18"/>
                </a:lnTo>
                <a:lnTo>
                  <a:pt x="1590" y="11"/>
                </a:lnTo>
                <a:lnTo>
                  <a:pt x="1574" y="3"/>
                </a:lnTo>
                <a:lnTo>
                  <a:pt x="1558" y="0"/>
                </a:lnTo>
                <a:lnTo>
                  <a:pt x="1538" y="0"/>
                </a:lnTo>
                <a:lnTo>
                  <a:pt x="1538" y="0"/>
                </a:lnTo>
                <a:lnTo>
                  <a:pt x="1521" y="0"/>
                </a:lnTo>
                <a:lnTo>
                  <a:pt x="1503" y="3"/>
                </a:lnTo>
                <a:lnTo>
                  <a:pt x="1487" y="11"/>
                </a:lnTo>
                <a:lnTo>
                  <a:pt x="1473" y="18"/>
                </a:lnTo>
                <a:lnTo>
                  <a:pt x="1461" y="26"/>
                </a:lnTo>
                <a:lnTo>
                  <a:pt x="1450" y="39"/>
                </a:lnTo>
                <a:lnTo>
                  <a:pt x="1439" y="51"/>
                </a:lnTo>
                <a:lnTo>
                  <a:pt x="1432" y="65"/>
                </a:lnTo>
                <a:lnTo>
                  <a:pt x="1427" y="83"/>
                </a:lnTo>
                <a:lnTo>
                  <a:pt x="1424" y="99"/>
                </a:lnTo>
                <a:lnTo>
                  <a:pt x="1422" y="118"/>
                </a:lnTo>
                <a:lnTo>
                  <a:pt x="1424" y="138"/>
                </a:lnTo>
                <a:lnTo>
                  <a:pt x="1427" y="159"/>
                </a:lnTo>
                <a:lnTo>
                  <a:pt x="1434" y="180"/>
                </a:lnTo>
                <a:lnTo>
                  <a:pt x="1443" y="203"/>
                </a:lnTo>
                <a:lnTo>
                  <a:pt x="1455" y="226"/>
                </a:lnTo>
                <a:lnTo>
                  <a:pt x="1455" y="226"/>
                </a:lnTo>
                <a:lnTo>
                  <a:pt x="1466" y="246"/>
                </a:lnTo>
                <a:lnTo>
                  <a:pt x="1473" y="262"/>
                </a:lnTo>
                <a:lnTo>
                  <a:pt x="1477" y="278"/>
                </a:lnTo>
                <a:lnTo>
                  <a:pt x="1480" y="292"/>
                </a:lnTo>
                <a:lnTo>
                  <a:pt x="1480" y="304"/>
                </a:lnTo>
                <a:lnTo>
                  <a:pt x="1478" y="315"/>
                </a:lnTo>
                <a:lnTo>
                  <a:pt x="1475" y="324"/>
                </a:lnTo>
                <a:lnTo>
                  <a:pt x="1471" y="332"/>
                </a:lnTo>
                <a:lnTo>
                  <a:pt x="1468" y="338"/>
                </a:lnTo>
                <a:lnTo>
                  <a:pt x="1462" y="345"/>
                </a:lnTo>
                <a:lnTo>
                  <a:pt x="1452" y="352"/>
                </a:lnTo>
                <a:lnTo>
                  <a:pt x="1445" y="357"/>
                </a:lnTo>
                <a:lnTo>
                  <a:pt x="1441" y="359"/>
                </a:lnTo>
                <a:lnTo>
                  <a:pt x="0" y="359"/>
                </a:lnTo>
                <a:lnTo>
                  <a:pt x="0" y="378"/>
                </a:lnTo>
                <a:lnTo>
                  <a:pt x="0" y="400"/>
                </a:lnTo>
                <a:lnTo>
                  <a:pt x="5" y="421"/>
                </a:lnTo>
                <a:lnTo>
                  <a:pt x="11" y="440"/>
                </a:lnTo>
                <a:lnTo>
                  <a:pt x="21" y="458"/>
                </a:lnTo>
                <a:lnTo>
                  <a:pt x="32" y="474"/>
                </a:lnTo>
                <a:lnTo>
                  <a:pt x="46" y="488"/>
                </a:lnTo>
                <a:lnTo>
                  <a:pt x="67" y="504"/>
                </a:lnTo>
                <a:lnTo>
                  <a:pt x="88" y="520"/>
                </a:lnTo>
                <a:lnTo>
                  <a:pt x="136" y="546"/>
                </a:lnTo>
                <a:lnTo>
                  <a:pt x="184" y="568"/>
                </a:lnTo>
                <a:lnTo>
                  <a:pt x="239" y="589"/>
                </a:lnTo>
                <a:lnTo>
                  <a:pt x="288" y="614"/>
                </a:lnTo>
                <a:lnTo>
                  <a:pt x="340" y="637"/>
                </a:lnTo>
                <a:lnTo>
                  <a:pt x="385" y="667"/>
                </a:lnTo>
                <a:lnTo>
                  <a:pt x="408" y="682"/>
                </a:lnTo>
                <a:lnTo>
                  <a:pt x="430" y="698"/>
                </a:lnTo>
                <a:lnTo>
                  <a:pt x="419" y="713"/>
                </a:lnTo>
                <a:lnTo>
                  <a:pt x="408" y="725"/>
                </a:lnTo>
                <a:lnTo>
                  <a:pt x="385" y="746"/>
                </a:lnTo>
                <a:lnTo>
                  <a:pt x="331" y="787"/>
                </a:lnTo>
                <a:lnTo>
                  <a:pt x="313" y="805"/>
                </a:lnTo>
                <a:lnTo>
                  <a:pt x="299" y="822"/>
                </a:lnTo>
                <a:lnTo>
                  <a:pt x="288" y="838"/>
                </a:lnTo>
                <a:lnTo>
                  <a:pt x="278" y="856"/>
                </a:lnTo>
                <a:lnTo>
                  <a:pt x="276" y="870"/>
                </a:lnTo>
                <a:lnTo>
                  <a:pt x="276" y="881"/>
                </a:lnTo>
                <a:lnTo>
                  <a:pt x="276" y="893"/>
                </a:lnTo>
                <a:lnTo>
                  <a:pt x="278" y="904"/>
                </a:lnTo>
                <a:lnTo>
                  <a:pt x="288" y="928"/>
                </a:lnTo>
                <a:lnTo>
                  <a:pt x="297" y="950"/>
                </a:lnTo>
                <a:lnTo>
                  <a:pt x="370" y="1117"/>
                </a:lnTo>
                <a:lnTo>
                  <a:pt x="359" y="1132"/>
                </a:lnTo>
                <a:lnTo>
                  <a:pt x="331" y="1155"/>
                </a:lnTo>
                <a:lnTo>
                  <a:pt x="315" y="1174"/>
                </a:lnTo>
                <a:lnTo>
                  <a:pt x="304" y="1192"/>
                </a:lnTo>
                <a:lnTo>
                  <a:pt x="292" y="1217"/>
                </a:lnTo>
                <a:lnTo>
                  <a:pt x="283" y="1238"/>
                </a:lnTo>
                <a:lnTo>
                  <a:pt x="278" y="1262"/>
                </a:lnTo>
                <a:lnTo>
                  <a:pt x="278" y="1285"/>
                </a:lnTo>
                <a:lnTo>
                  <a:pt x="283" y="1312"/>
                </a:lnTo>
                <a:lnTo>
                  <a:pt x="292" y="1331"/>
                </a:lnTo>
                <a:lnTo>
                  <a:pt x="308" y="1356"/>
                </a:lnTo>
                <a:lnTo>
                  <a:pt x="350" y="1411"/>
                </a:lnTo>
                <a:lnTo>
                  <a:pt x="393" y="1466"/>
                </a:lnTo>
                <a:lnTo>
                  <a:pt x="407" y="1487"/>
                </a:lnTo>
                <a:lnTo>
                  <a:pt x="414" y="1499"/>
                </a:lnTo>
                <a:lnTo>
                  <a:pt x="419" y="1508"/>
                </a:lnTo>
                <a:lnTo>
                  <a:pt x="419" y="1519"/>
                </a:lnTo>
                <a:lnTo>
                  <a:pt x="419" y="1531"/>
                </a:lnTo>
                <a:lnTo>
                  <a:pt x="417" y="1542"/>
                </a:lnTo>
                <a:lnTo>
                  <a:pt x="414" y="1547"/>
                </a:lnTo>
                <a:lnTo>
                  <a:pt x="387" y="1602"/>
                </a:lnTo>
                <a:lnTo>
                  <a:pt x="366" y="1655"/>
                </a:lnTo>
                <a:lnTo>
                  <a:pt x="354" y="1703"/>
                </a:lnTo>
                <a:lnTo>
                  <a:pt x="341" y="1751"/>
                </a:lnTo>
                <a:lnTo>
                  <a:pt x="336" y="1797"/>
                </a:lnTo>
                <a:lnTo>
                  <a:pt x="336" y="1823"/>
                </a:lnTo>
                <a:lnTo>
                  <a:pt x="1441" y="1823"/>
                </a:lnTo>
                <a:lnTo>
                  <a:pt x="1441" y="1823"/>
                </a:lnTo>
                <a:lnTo>
                  <a:pt x="1445" y="1821"/>
                </a:lnTo>
                <a:lnTo>
                  <a:pt x="1452" y="1818"/>
                </a:lnTo>
                <a:lnTo>
                  <a:pt x="1462" y="1809"/>
                </a:lnTo>
                <a:lnTo>
                  <a:pt x="1468" y="1804"/>
                </a:lnTo>
                <a:lnTo>
                  <a:pt x="1471" y="1797"/>
                </a:lnTo>
                <a:lnTo>
                  <a:pt x="1475" y="1789"/>
                </a:lnTo>
                <a:lnTo>
                  <a:pt x="1478" y="1781"/>
                </a:lnTo>
                <a:lnTo>
                  <a:pt x="1480" y="1768"/>
                </a:lnTo>
                <a:lnTo>
                  <a:pt x="1480" y="1758"/>
                </a:lnTo>
                <a:lnTo>
                  <a:pt x="1477" y="1743"/>
                </a:lnTo>
                <a:lnTo>
                  <a:pt x="1473" y="1728"/>
                </a:lnTo>
                <a:lnTo>
                  <a:pt x="1466" y="1710"/>
                </a:lnTo>
                <a:lnTo>
                  <a:pt x="1455" y="1692"/>
                </a:lnTo>
                <a:lnTo>
                  <a:pt x="1455" y="1692"/>
                </a:lnTo>
                <a:lnTo>
                  <a:pt x="1443" y="1669"/>
                </a:lnTo>
                <a:lnTo>
                  <a:pt x="1434" y="1646"/>
                </a:lnTo>
                <a:lnTo>
                  <a:pt x="1427" y="1625"/>
                </a:lnTo>
                <a:lnTo>
                  <a:pt x="1424" y="1604"/>
                </a:lnTo>
                <a:lnTo>
                  <a:pt x="1422" y="1584"/>
                </a:lnTo>
                <a:lnTo>
                  <a:pt x="1424" y="1565"/>
                </a:lnTo>
                <a:lnTo>
                  <a:pt x="1427" y="1547"/>
                </a:lnTo>
                <a:lnTo>
                  <a:pt x="1432" y="1531"/>
                </a:lnTo>
                <a:lnTo>
                  <a:pt x="1439" y="1517"/>
                </a:lnTo>
                <a:lnTo>
                  <a:pt x="1450" y="1505"/>
                </a:lnTo>
                <a:lnTo>
                  <a:pt x="1461" y="1492"/>
                </a:lnTo>
                <a:lnTo>
                  <a:pt x="1473" y="1484"/>
                </a:lnTo>
                <a:lnTo>
                  <a:pt x="1487" y="1475"/>
                </a:lnTo>
                <a:lnTo>
                  <a:pt x="1503" y="1469"/>
                </a:lnTo>
                <a:lnTo>
                  <a:pt x="1521" y="1466"/>
                </a:lnTo>
                <a:lnTo>
                  <a:pt x="1538" y="1466"/>
                </a:lnTo>
                <a:lnTo>
                  <a:pt x="1538" y="1466"/>
                </a:lnTo>
                <a:lnTo>
                  <a:pt x="1558" y="1466"/>
                </a:lnTo>
                <a:lnTo>
                  <a:pt x="1574" y="1469"/>
                </a:lnTo>
                <a:lnTo>
                  <a:pt x="1590" y="1475"/>
                </a:lnTo>
                <a:lnTo>
                  <a:pt x="1604" y="1484"/>
                </a:lnTo>
                <a:lnTo>
                  <a:pt x="1618" y="1492"/>
                </a:lnTo>
                <a:lnTo>
                  <a:pt x="1629" y="1505"/>
                </a:lnTo>
                <a:lnTo>
                  <a:pt x="1637" y="1517"/>
                </a:lnTo>
                <a:lnTo>
                  <a:pt x="1646" y="1531"/>
                </a:lnTo>
                <a:lnTo>
                  <a:pt x="1652" y="1547"/>
                </a:lnTo>
                <a:lnTo>
                  <a:pt x="1655" y="1565"/>
                </a:lnTo>
                <a:lnTo>
                  <a:pt x="1655" y="1584"/>
                </a:lnTo>
                <a:lnTo>
                  <a:pt x="1653" y="1604"/>
                </a:lnTo>
                <a:lnTo>
                  <a:pt x="1650" y="1625"/>
                </a:lnTo>
                <a:lnTo>
                  <a:pt x="1645" y="1646"/>
                </a:lnTo>
                <a:lnTo>
                  <a:pt x="1634" y="1669"/>
                </a:lnTo>
                <a:lnTo>
                  <a:pt x="1623" y="1692"/>
                </a:lnTo>
                <a:lnTo>
                  <a:pt x="1623" y="1692"/>
                </a:lnTo>
                <a:lnTo>
                  <a:pt x="1613" y="1710"/>
                </a:lnTo>
                <a:lnTo>
                  <a:pt x="1606" y="1728"/>
                </a:lnTo>
                <a:lnTo>
                  <a:pt x="1600" y="1743"/>
                </a:lnTo>
                <a:lnTo>
                  <a:pt x="1599" y="1758"/>
                </a:lnTo>
                <a:lnTo>
                  <a:pt x="1599" y="1768"/>
                </a:lnTo>
                <a:lnTo>
                  <a:pt x="1600" y="1781"/>
                </a:lnTo>
                <a:lnTo>
                  <a:pt x="1602" y="1789"/>
                </a:lnTo>
                <a:lnTo>
                  <a:pt x="1607" y="1797"/>
                </a:lnTo>
                <a:lnTo>
                  <a:pt x="1611" y="1804"/>
                </a:lnTo>
                <a:lnTo>
                  <a:pt x="1616" y="1809"/>
                </a:lnTo>
                <a:lnTo>
                  <a:pt x="1625" y="1818"/>
                </a:lnTo>
                <a:lnTo>
                  <a:pt x="1634" y="1821"/>
                </a:lnTo>
                <a:lnTo>
                  <a:pt x="1637" y="1823"/>
                </a:lnTo>
                <a:lnTo>
                  <a:pt x="2760" y="1823"/>
                </a:lnTo>
                <a:lnTo>
                  <a:pt x="2760" y="1186"/>
                </a:lnTo>
                <a:lnTo>
                  <a:pt x="2760" y="1186"/>
                </a:lnTo>
                <a:lnTo>
                  <a:pt x="2759" y="1183"/>
                </a:lnTo>
                <a:lnTo>
                  <a:pt x="2755" y="1176"/>
                </a:lnTo>
                <a:lnTo>
                  <a:pt x="2746" y="1167"/>
                </a:lnTo>
                <a:lnTo>
                  <a:pt x="2741" y="1162"/>
                </a:lnTo>
                <a:lnTo>
                  <a:pt x="2734" y="1156"/>
                </a:lnTo>
                <a:lnTo>
                  <a:pt x="2727" y="1153"/>
                </a:lnTo>
                <a:lnTo>
                  <a:pt x="2716" y="1149"/>
                </a:lnTo>
                <a:lnTo>
                  <a:pt x="2706" y="1149"/>
                </a:lnTo>
                <a:lnTo>
                  <a:pt x="2693" y="1149"/>
                </a:lnTo>
                <a:lnTo>
                  <a:pt x="2679" y="1151"/>
                </a:lnTo>
                <a:lnTo>
                  <a:pt x="2665" y="1156"/>
                </a:lnTo>
                <a:lnTo>
                  <a:pt x="2647" y="1163"/>
                </a:lnTo>
                <a:lnTo>
                  <a:pt x="2628" y="1172"/>
                </a:lnTo>
                <a:lnTo>
                  <a:pt x="2628" y="1172"/>
                </a:lnTo>
                <a:lnTo>
                  <a:pt x="2605" y="1185"/>
                </a:lnTo>
                <a:lnTo>
                  <a:pt x="2584" y="1194"/>
                </a:lnTo>
                <a:lnTo>
                  <a:pt x="2561" y="1201"/>
                </a:lnTo>
                <a:lnTo>
                  <a:pt x="2541" y="1204"/>
                </a:lnTo>
                <a:lnTo>
                  <a:pt x="2520" y="1206"/>
                </a:lnTo>
                <a:lnTo>
                  <a:pt x="2502" y="1204"/>
                </a:lnTo>
                <a:lnTo>
                  <a:pt x="2485" y="1201"/>
                </a:lnTo>
                <a:lnTo>
                  <a:pt x="2469" y="1195"/>
                </a:lnTo>
                <a:lnTo>
                  <a:pt x="2454" y="1188"/>
                </a:lnTo>
                <a:lnTo>
                  <a:pt x="2440" y="1179"/>
                </a:lnTo>
                <a:lnTo>
                  <a:pt x="2430" y="1167"/>
                </a:lnTo>
                <a:lnTo>
                  <a:pt x="2419" y="1155"/>
                </a:lnTo>
                <a:lnTo>
                  <a:pt x="2412" y="1140"/>
                </a:lnTo>
                <a:lnTo>
                  <a:pt x="2407" y="1125"/>
                </a:lnTo>
                <a:lnTo>
                  <a:pt x="2403" y="1107"/>
                </a:lnTo>
                <a:lnTo>
                  <a:pt x="2401" y="1089"/>
                </a:lnTo>
                <a:lnTo>
                  <a:pt x="2401" y="1089"/>
                </a:lnTo>
                <a:lnTo>
                  <a:pt x="2403" y="1072"/>
                </a:lnTo>
                <a:lnTo>
                  <a:pt x="2407" y="1054"/>
                </a:lnTo>
                <a:lnTo>
                  <a:pt x="2412" y="1038"/>
                </a:lnTo>
                <a:lnTo>
                  <a:pt x="2419" y="1024"/>
                </a:lnTo>
                <a:lnTo>
                  <a:pt x="2430" y="1011"/>
                </a:lnTo>
                <a:lnTo>
                  <a:pt x="2440" y="999"/>
                </a:lnTo>
                <a:lnTo>
                  <a:pt x="2454" y="990"/>
                </a:lnTo>
                <a:lnTo>
                  <a:pt x="2469" y="983"/>
                </a:lnTo>
                <a:lnTo>
                  <a:pt x="2485" y="978"/>
                </a:lnTo>
                <a:lnTo>
                  <a:pt x="2502" y="974"/>
                </a:lnTo>
                <a:lnTo>
                  <a:pt x="2520" y="972"/>
                </a:lnTo>
                <a:lnTo>
                  <a:pt x="2541" y="974"/>
                </a:lnTo>
                <a:lnTo>
                  <a:pt x="2561" y="978"/>
                </a:lnTo>
                <a:lnTo>
                  <a:pt x="2584" y="985"/>
                </a:lnTo>
                <a:lnTo>
                  <a:pt x="2605" y="994"/>
                </a:lnTo>
                <a:lnTo>
                  <a:pt x="2628" y="1006"/>
                </a:lnTo>
                <a:lnTo>
                  <a:pt x="2628" y="1006"/>
                </a:lnTo>
                <a:close/>
              </a:path>
            </a:pathLst>
          </a:custGeom>
          <a:solidFill>
            <a:srgbClr val="FFFF00"/>
          </a:solidFill>
          <a:ln w="2857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3" name="Freeform 16"/>
          <p:cNvSpPr/>
          <p:nvPr/>
        </p:nvSpPr>
        <p:spPr bwMode="auto">
          <a:xfrm>
            <a:off x="4531648" y="2577905"/>
            <a:ext cx="1511578" cy="1064524"/>
          </a:xfrm>
          <a:custGeom>
            <a:avLst/>
            <a:gdLst>
              <a:gd name="T0" fmla="*/ 2575 w 2591"/>
              <a:gd name="T1" fmla="*/ 545 h 1823"/>
              <a:gd name="T2" fmla="*/ 2533 w 2591"/>
              <a:gd name="T3" fmla="*/ 276 h 1823"/>
              <a:gd name="T4" fmla="*/ 2462 w 2591"/>
              <a:gd name="T5" fmla="*/ 14 h 1823"/>
              <a:gd name="T6" fmla="*/ 1503 w 2591"/>
              <a:gd name="T7" fmla="*/ 2 h 1823"/>
              <a:gd name="T8" fmla="*/ 1477 w 2591"/>
              <a:gd name="T9" fmla="*/ 26 h 1823"/>
              <a:gd name="T10" fmla="*/ 1468 w 2591"/>
              <a:gd name="T11" fmla="*/ 65 h 1823"/>
              <a:gd name="T12" fmla="*/ 1493 w 2591"/>
              <a:gd name="T13" fmla="*/ 131 h 1823"/>
              <a:gd name="T14" fmla="*/ 1519 w 2591"/>
              <a:gd name="T15" fmla="*/ 198 h 1823"/>
              <a:gd name="T16" fmla="*/ 1521 w 2591"/>
              <a:gd name="T17" fmla="*/ 276 h 1823"/>
              <a:gd name="T18" fmla="*/ 1488 w 2591"/>
              <a:gd name="T19" fmla="*/ 331 h 1823"/>
              <a:gd name="T20" fmla="*/ 1427 w 2591"/>
              <a:gd name="T21" fmla="*/ 357 h 1823"/>
              <a:gd name="T22" fmla="*/ 1373 w 2591"/>
              <a:gd name="T23" fmla="*/ 354 h 1823"/>
              <a:gd name="T24" fmla="*/ 1320 w 2591"/>
              <a:gd name="T25" fmla="*/ 318 h 1823"/>
              <a:gd name="T26" fmla="*/ 1293 w 2591"/>
              <a:gd name="T27" fmla="*/ 258 h 1823"/>
              <a:gd name="T28" fmla="*/ 1304 w 2591"/>
              <a:gd name="T29" fmla="*/ 177 h 1823"/>
              <a:gd name="T30" fmla="*/ 1335 w 2591"/>
              <a:gd name="T31" fmla="*/ 113 h 1823"/>
              <a:gd name="T32" fmla="*/ 1350 w 2591"/>
              <a:gd name="T33" fmla="*/ 55 h 1823"/>
              <a:gd name="T34" fmla="*/ 1337 w 2591"/>
              <a:gd name="T35" fmla="*/ 19 h 1823"/>
              <a:gd name="T36" fmla="*/ 1311 w 2591"/>
              <a:gd name="T37" fmla="*/ 0 h 1823"/>
              <a:gd name="T38" fmla="*/ 358 w 2591"/>
              <a:gd name="T39" fmla="*/ 638 h 1823"/>
              <a:gd name="T40" fmla="*/ 333 w 2591"/>
              <a:gd name="T41" fmla="*/ 665 h 1823"/>
              <a:gd name="T42" fmla="*/ 292 w 2591"/>
              <a:gd name="T43" fmla="*/ 672 h 1823"/>
              <a:gd name="T44" fmla="*/ 227 w 2591"/>
              <a:gd name="T45" fmla="*/ 649 h 1823"/>
              <a:gd name="T46" fmla="*/ 160 w 2591"/>
              <a:gd name="T47" fmla="*/ 621 h 1823"/>
              <a:gd name="T48" fmla="*/ 84 w 2591"/>
              <a:gd name="T49" fmla="*/ 621 h 1823"/>
              <a:gd name="T50" fmla="*/ 29 w 2591"/>
              <a:gd name="T51" fmla="*/ 654 h 1823"/>
              <a:gd name="T52" fmla="*/ 2 w 2591"/>
              <a:gd name="T53" fmla="*/ 714 h 1823"/>
              <a:gd name="T54" fmla="*/ 6 w 2591"/>
              <a:gd name="T55" fmla="*/ 767 h 1823"/>
              <a:gd name="T56" fmla="*/ 39 w 2591"/>
              <a:gd name="T57" fmla="*/ 822 h 1823"/>
              <a:gd name="T58" fmla="*/ 101 w 2591"/>
              <a:gd name="T59" fmla="*/ 847 h 1823"/>
              <a:gd name="T60" fmla="*/ 183 w 2591"/>
              <a:gd name="T61" fmla="*/ 836 h 1823"/>
              <a:gd name="T62" fmla="*/ 246 w 2591"/>
              <a:gd name="T63" fmla="*/ 806 h 1823"/>
              <a:gd name="T64" fmla="*/ 305 w 2591"/>
              <a:gd name="T65" fmla="*/ 792 h 1823"/>
              <a:gd name="T66" fmla="*/ 340 w 2591"/>
              <a:gd name="T67" fmla="*/ 805 h 1823"/>
              <a:gd name="T68" fmla="*/ 359 w 2591"/>
              <a:gd name="T69" fmla="*/ 829 h 1823"/>
              <a:gd name="T70" fmla="*/ 1314 w 2591"/>
              <a:gd name="T71" fmla="*/ 1466 h 1823"/>
              <a:gd name="T72" fmla="*/ 1341 w 2591"/>
              <a:gd name="T73" fmla="*/ 1491 h 1823"/>
              <a:gd name="T74" fmla="*/ 1350 w 2591"/>
              <a:gd name="T75" fmla="*/ 1531 h 1823"/>
              <a:gd name="T76" fmla="*/ 1325 w 2591"/>
              <a:gd name="T77" fmla="*/ 1597 h 1823"/>
              <a:gd name="T78" fmla="*/ 1297 w 2591"/>
              <a:gd name="T79" fmla="*/ 1664 h 1823"/>
              <a:gd name="T80" fmla="*/ 1297 w 2591"/>
              <a:gd name="T81" fmla="*/ 1740 h 1823"/>
              <a:gd name="T82" fmla="*/ 1330 w 2591"/>
              <a:gd name="T83" fmla="*/ 1797 h 1823"/>
              <a:gd name="T84" fmla="*/ 1390 w 2591"/>
              <a:gd name="T85" fmla="*/ 1823 h 1823"/>
              <a:gd name="T86" fmla="*/ 1443 w 2591"/>
              <a:gd name="T87" fmla="*/ 1820 h 1823"/>
              <a:gd name="T88" fmla="*/ 1498 w 2591"/>
              <a:gd name="T89" fmla="*/ 1784 h 1823"/>
              <a:gd name="T90" fmla="*/ 1525 w 2591"/>
              <a:gd name="T91" fmla="*/ 1724 h 1823"/>
              <a:gd name="T92" fmla="*/ 1514 w 2591"/>
              <a:gd name="T93" fmla="*/ 1643 h 1823"/>
              <a:gd name="T94" fmla="*/ 1482 w 2591"/>
              <a:gd name="T95" fmla="*/ 1577 h 1823"/>
              <a:gd name="T96" fmla="*/ 1468 w 2591"/>
              <a:gd name="T97" fmla="*/ 1519 h 1823"/>
              <a:gd name="T98" fmla="*/ 1480 w 2591"/>
              <a:gd name="T99" fmla="*/ 1485 h 1823"/>
              <a:gd name="T100" fmla="*/ 1507 w 2591"/>
              <a:gd name="T101" fmla="*/ 1466 h 1823"/>
              <a:gd name="T102" fmla="*/ 2549 w 2591"/>
              <a:gd name="T103" fmla="*/ 1287 h 1823"/>
              <a:gd name="T104" fmla="*/ 2582 w 2591"/>
              <a:gd name="T105" fmla="*/ 1020 h 1823"/>
              <a:gd name="T106" fmla="*/ 2587 w 2591"/>
              <a:gd name="T107" fmla="*/ 748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91" h="1823">
                <a:moveTo>
                  <a:pt x="2587" y="748"/>
                </a:moveTo>
                <a:lnTo>
                  <a:pt x="2586" y="679"/>
                </a:lnTo>
                <a:lnTo>
                  <a:pt x="2582" y="612"/>
                </a:lnTo>
                <a:lnTo>
                  <a:pt x="2575" y="545"/>
                </a:lnTo>
                <a:lnTo>
                  <a:pt x="2566" y="476"/>
                </a:lnTo>
                <a:lnTo>
                  <a:pt x="2556" y="408"/>
                </a:lnTo>
                <a:lnTo>
                  <a:pt x="2545" y="341"/>
                </a:lnTo>
                <a:lnTo>
                  <a:pt x="2533" y="276"/>
                </a:lnTo>
                <a:lnTo>
                  <a:pt x="2518" y="209"/>
                </a:lnTo>
                <a:lnTo>
                  <a:pt x="2499" y="141"/>
                </a:lnTo>
                <a:lnTo>
                  <a:pt x="2481" y="78"/>
                </a:lnTo>
                <a:lnTo>
                  <a:pt x="2462" y="14"/>
                </a:lnTo>
                <a:lnTo>
                  <a:pt x="2458" y="0"/>
                </a:lnTo>
                <a:lnTo>
                  <a:pt x="1507" y="0"/>
                </a:lnTo>
                <a:lnTo>
                  <a:pt x="1507" y="0"/>
                </a:lnTo>
                <a:lnTo>
                  <a:pt x="1503" y="2"/>
                </a:lnTo>
                <a:lnTo>
                  <a:pt x="1495" y="5"/>
                </a:lnTo>
                <a:lnTo>
                  <a:pt x="1486" y="14"/>
                </a:lnTo>
                <a:lnTo>
                  <a:pt x="1480" y="19"/>
                </a:lnTo>
                <a:lnTo>
                  <a:pt x="1477" y="26"/>
                </a:lnTo>
                <a:lnTo>
                  <a:pt x="1472" y="34"/>
                </a:lnTo>
                <a:lnTo>
                  <a:pt x="1470" y="42"/>
                </a:lnTo>
                <a:lnTo>
                  <a:pt x="1468" y="55"/>
                </a:lnTo>
                <a:lnTo>
                  <a:pt x="1468" y="65"/>
                </a:lnTo>
                <a:lnTo>
                  <a:pt x="1470" y="80"/>
                </a:lnTo>
                <a:lnTo>
                  <a:pt x="1475" y="95"/>
                </a:lnTo>
                <a:lnTo>
                  <a:pt x="1482" y="113"/>
                </a:lnTo>
                <a:lnTo>
                  <a:pt x="1493" y="131"/>
                </a:lnTo>
                <a:lnTo>
                  <a:pt x="1493" y="131"/>
                </a:lnTo>
                <a:lnTo>
                  <a:pt x="1503" y="154"/>
                </a:lnTo>
                <a:lnTo>
                  <a:pt x="1514" y="177"/>
                </a:lnTo>
                <a:lnTo>
                  <a:pt x="1519" y="198"/>
                </a:lnTo>
                <a:lnTo>
                  <a:pt x="1523" y="219"/>
                </a:lnTo>
                <a:lnTo>
                  <a:pt x="1525" y="239"/>
                </a:lnTo>
                <a:lnTo>
                  <a:pt x="1525" y="258"/>
                </a:lnTo>
                <a:lnTo>
                  <a:pt x="1521" y="276"/>
                </a:lnTo>
                <a:lnTo>
                  <a:pt x="1516" y="292"/>
                </a:lnTo>
                <a:lnTo>
                  <a:pt x="1507" y="306"/>
                </a:lnTo>
                <a:lnTo>
                  <a:pt x="1498" y="318"/>
                </a:lnTo>
                <a:lnTo>
                  <a:pt x="1488" y="331"/>
                </a:lnTo>
                <a:lnTo>
                  <a:pt x="1473" y="339"/>
                </a:lnTo>
                <a:lnTo>
                  <a:pt x="1459" y="348"/>
                </a:lnTo>
                <a:lnTo>
                  <a:pt x="1443" y="354"/>
                </a:lnTo>
                <a:lnTo>
                  <a:pt x="1427" y="357"/>
                </a:lnTo>
                <a:lnTo>
                  <a:pt x="1408" y="357"/>
                </a:lnTo>
                <a:lnTo>
                  <a:pt x="1408" y="357"/>
                </a:lnTo>
                <a:lnTo>
                  <a:pt x="1390" y="357"/>
                </a:lnTo>
                <a:lnTo>
                  <a:pt x="1373" y="354"/>
                </a:lnTo>
                <a:lnTo>
                  <a:pt x="1357" y="348"/>
                </a:lnTo>
                <a:lnTo>
                  <a:pt x="1343" y="339"/>
                </a:lnTo>
                <a:lnTo>
                  <a:pt x="1330" y="331"/>
                </a:lnTo>
                <a:lnTo>
                  <a:pt x="1320" y="318"/>
                </a:lnTo>
                <a:lnTo>
                  <a:pt x="1309" y="306"/>
                </a:lnTo>
                <a:lnTo>
                  <a:pt x="1302" y="292"/>
                </a:lnTo>
                <a:lnTo>
                  <a:pt x="1297" y="276"/>
                </a:lnTo>
                <a:lnTo>
                  <a:pt x="1293" y="258"/>
                </a:lnTo>
                <a:lnTo>
                  <a:pt x="1291" y="239"/>
                </a:lnTo>
                <a:lnTo>
                  <a:pt x="1293" y="219"/>
                </a:lnTo>
                <a:lnTo>
                  <a:pt x="1297" y="198"/>
                </a:lnTo>
                <a:lnTo>
                  <a:pt x="1304" y="177"/>
                </a:lnTo>
                <a:lnTo>
                  <a:pt x="1312" y="154"/>
                </a:lnTo>
                <a:lnTo>
                  <a:pt x="1325" y="131"/>
                </a:lnTo>
                <a:lnTo>
                  <a:pt x="1325" y="131"/>
                </a:lnTo>
                <a:lnTo>
                  <a:pt x="1335" y="113"/>
                </a:lnTo>
                <a:lnTo>
                  <a:pt x="1343" y="95"/>
                </a:lnTo>
                <a:lnTo>
                  <a:pt x="1346" y="80"/>
                </a:lnTo>
                <a:lnTo>
                  <a:pt x="1350" y="65"/>
                </a:lnTo>
                <a:lnTo>
                  <a:pt x="1350" y="55"/>
                </a:lnTo>
                <a:lnTo>
                  <a:pt x="1348" y="42"/>
                </a:lnTo>
                <a:lnTo>
                  <a:pt x="1344" y="34"/>
                </a:lnTo>
                <a:lnTo>
                  <a:pt x="1341" y="26"/>
                </a:lnTo>
                <a:lnTo>
                  <a:pt x="1337" y="19"/>
                </a:lnTo>
                <a:lnTo>
                  <a:pt x="1332" y="14"/>
                </a:lnTo>
                <a:lnTo>
                  <a:pt x="1321" y="5"/>
                </a:lnTo>
                <a:lnTo>
                  <a:pt x="1314" y="2"/>
                </a:lnTo>
                <a:lnTo>
                  <a:pt x="1311" y="0"/>
                </a:lnTo>
                <a:lnTo>
                  <a:pt x="359" y="0"/>
                </a:lnTo>
                <a:lnTo>
                  <a:pt x="359" y="635"/>
                </a:lnTo>
                <a:lnTo>
                  <a:pt x="359" y="635"/>
                </a:lnTo>
                <a:lnTo>
                  <a:pt x="358" y="638"/>
                </a:lnTo>
                <a:lnTo>
                  <a:pt x="354" y="645"/>
                </a:lnTo>
                <a:lnTo>
                  <a:pt x="345" y="656"/>
                </a:lnTo>
                <a:lnTo>
                  <a:pt x="340" y="660"/>
                </a:lnTo>
                <a:lnTo>
                  <a:pt x="333" y="665"/>
                </a:lnTo>
                <a:lnTo>
                  <a:pt x="326" y="668"/>
                </a:lnTo>
                <a:lnTo>
                  <a:pt x="315" y="672"/>
                </a:lnTo>
                <a:lnTo>
                  <a:pt x="305" y="672"/>
                </a:lnTo>
                <a:lnTo>
                  <a:pt x="292" y="672"/>
                </a:lnTo>
                <a:lnTo>
                  <a:pt x="278" y="670"/>
                </a:lnTo>
                <a:lnTo>
                  <a:pt x="264" y="667"/>
                </a:lnTo>
                <a:lnTo>
                  <a:pt x="246" y="660"/>
                </a:lnTo>
                <a:lnTo>
                  <a:pt x="227" y="649"/>
                </a:lnTo>
                <a:lnTo>
                  <a:pt x="227" y="649"/>
                </a:lnTo>
                <a:lnTo>
                  <a:pt x="204" y="637"/>
                </a:lnTo>
                <a:lnTo>
                  <a:pt x="183" y="628"/>
                </a:lnTo>
                <a:lnTo>
                  <a:pt x="160" y="621"/>
                </a:lnTo>
                <a:lnTo>
                  <a:pt x="140" y="617"/>
                </a:lnTo>
                <a:lnTo>
                  <a:pt x="119" y="615"/>
                </a:lnTo>
                <a:lnTo>
                  <a:pt x="101" y="617"/>
                </a:lnTo>
                <a:lnTo>
                  <a:pt x="84" y="621"/>
                </a:lnTo>
                <a:lnTo>
                  <a:pt x="68" y="626"/>
                </a:lnTo>
                <a:lnTo>
                  <a:pt x="53" y="633"/>
                </a:lnTo>
                <a:lnTo>
                  <a:pt x="39" y="642"/>
                </a:lnTo>
                <a:lnTo>
                  <a:pt x="29" y="654"/>
                </a:lnTo>
                <a:lnTo>
                  <a:pt x="18" y="667"/>
                </a:lnTo>
                <a:lnTo>
                  <a:pt x="11" y="681"/>
                </a:lnTo>
                <a:lnTo>
                  <a:pt x="6" y="697"/>
                </a:lnTo>
                <a:lnTo>
                  <a:pt x="2" y="714"/>
                </a:lnTo>
                <a:lnTo>
                  <a:pt x="0" y="732"/>
                </a:lnTo>
                <a:lnTo>
                  <a:pt x="0" y="732"/>
                </a:lnTo>
                <a:lnTo>
                  <a:pt x="2" y="750"/>
                </a:lnTo>
                <a:lnTo>
                  <a:pt x="6" y="767"/>
                </a:lnTo>
                <a:lnTo>
                  <a:pt x="11" y="783"/>
                </a:lnTo>
                <a:lnTo>
                  <a:pt x="18" y="797"/>
                </a:lnTo>
                <a:lnTo>
                  <a:pt x="29" y="810"/>
                </a:lnTo>
                <a:lnTo>
                  <a:pt x="39" y="822"/>
                </a:lnTo>
                <a:lnTo>
                  <a:pt x="53" y="831"/>
                </a:lnTo>
                <a:lnTo>
                  <a:pt x="68" y="838"/>
                </a:lnTo>
                <a:lnTo>
                  <a:pt x="84" y="845"/>
                </a:lnTo>
                <a:lnTo>
                  <a:pt x="101" y="847"/>
                </a:lnTo>
                <a:lnTo>
                  <a:pt x="119" y="849"/>
                </a:lnTo>
                <a:lnTo>
                  <a:pt x="140" y="847"/>
                </a:lnTo>
                <a:lnTo>
                  <a:pt x="160" y="843"/>
                </a:lnTo>
                <a:lnTo>
                  <a:pt x="183" y="836"/>
                </a:lnTo>
                <a:lnTo>
                  <a:pt x="204" y="828"/>
                </a:lnTo>
                <a:lnTo>
                  <a:pt x="227" y="815"/>
                </a:lnTo>
                <a:lnTo>
                  <a:pt x="227" y="815"/>
                </a:lnTo>
                <a:lnTo>
                  <a:pt x="246" y="806"/>
                </a:lnTo>
                <a:lnTo>
                  <a:pt x="264" y="799"/>
                </a:lnTo>
                <a:lnTo>
                  <a:pt x="278" y="794"/>
                </a:lnTo>
                <a:lnTo>
                  <a:pt x="292" y="792"/>
                </a:lnTo>
                <a:lnTo>
                  <a:pt x="305" y="792"/>
                </a:lnTo>
                <a:lnTo>
                  <a:pt x="315" y="794"/>
                </a:lnTo>
                <a:lnTo>
                  <a:pt x="326" y="796"/>
                </a:lnTo>
                <a:lnTo>
                  <a:pt x="333" y="799"/>
                </a:lnTo>
                <a:lnTo>
                  <a:pt x="340" y="805"/>
                </a:lnTo>
                <a:lnTo>
                  <a:pt x="345" y="810"/>
                </a:lnTo>
                <a:lnTo>
                  <a:pt x="354" y="819"/>
                </a:lnTo>
                <a:lnTo>
                  <a:pt x="358" y="828"/>
                </a:lnTo>
                <a:lnTo>
                  <a:pt x="359" y="829"/>
                </a:lnTo>
                <a:lnTo>
                  <a:pt x="359" y="1466"/>
                </a:lnTo>
                <a:lnTo>
                  <a:pt x="1311" y="1466"/>
                </a:lnTo>
                <a:lnTo>
                  <a:pt x="1311" y="1466"/>
                </a:lnTo>
                <a:lnTo>
                  <a:pt x="1314" y="1466"/>
                </a:lnTo>
                <a:lnTo>
                  <a:pt x="1321" y="1471"/>
                </a:lnTo>
                <a:lnTo>
                  <a:pt x="1332" y="1478"/>
                </a:lnTo>
                <a:lnTo>
                  <a:pt x="1337" y="1485"/>
                </a:lnTo>
                <a:lnTo>
                  <a:pt x="1341" y="1491"/>
                </a:lnTo>
                <a:lnTo>
                  <a:pt x="1344" y="1499"/>
                </a:lnTo>
                <a:lnTo>
                  <a:pt x="1348" y="1508"/>
                </a:lnTo>
                <a:lnTo>
                  <a:pt x="1350" y="1519"/>
                </a:lnTo>
                <a:lnTo>
                  <a:pt x="1350" y="1531"/>
                </a:lnTo>
                <a:lnTo>
                  <a:pt x="1346" y="1545"/>
                </a:lnTo>
                <a:lnTo>
                  <a:pt x="1343" y="1561"/>
                </a:lnTo>
                <a:lnTo>
                  <a:pt x="1335" y="1577"/>
                </a:lnTo>
                <a:lnTo>
                  <a:pt x="1325" y="1597"/>
                </a:lnTo>
                <a:lnTo>
                  <a:pt x="1325" y="1597"/>
                </a:lnTo>
                <a:lnTo>
                  <a:pt x="1312" y="1620"/>
                </a:lnTo>
                <a:lnTo>
                  <a:pt x="1304" y="1643"/>
                </a:lnTo>
                <a:lnTo>
                  <a:pt x="1297" y="1664"/>
                </a:lnTo>
                <a:lnTo>
                  <a:pt x="1293" y="1685"/>
                </a:lnTo>
                <a:lnTo>
                  <a:pt x="1291" y="1705"/>
                </a:lnTo>
                <a:lnTo>
                  <a:pt x="1293" y="1724"/>
                </a:lnTo>
                <a:lnTo>
                  <a:pt x="1297" y="1740"/>
                </a:lnTo>
                <a:lnTo>
                  <a:pt x="1302" y="1758"/>
                </a:lnTo>
                <a:lnTo>
                  <a:pt x="1309" y="1772"/>
                </a:lnTo>
                <a:lnTo>
                  <a:pt x="1320" y="1784"/>
                </a:lnTo>
                <a:lnTo>
                  <a:pt x="1330" y="1797"/>
                </a:lnTo>
                <a:lnTo>
                  <a:pt x="1343" y="1805"/>
                </a:lnTo>
                <a:lnTo>
                  <a:pt x="1357" y="1812"/>
                </a:lnTo>
                <a:lnTo>
                  <a:pt x="1373" y="1820"/>
                </a:lnTo>
                <a:lnTo>
                  <a:pt x="1390" y="1823"/>
                </a:lnTo>
                <a:lnTo>
                  <a:pt x="1408" y="1823"/>
                </a:lnTo>
                <a:lnTo>
                  <a:pt x="1408" y="1823"/>
                </a:lnTo>
                <a:lnTo>
                  <a:pt x="1427" y="1823"/>
                </a:lnTo>
                <a:lnTo>
                  <a:pt x="1443" y="1820"/>
                </a:lnTo>
                <a:lnTo>
                  <a:pt x="1459" y="1812"/>
                </a:lnTo>
                <a:lnTo>
                  <a:pt x="1473" y="1805"/>
                </a:lnTo>
                <a:lnTo>
                  <a:pt x="1488" y="1797"/>
                </a:lnTo>
                <a:lnTo>
                  <a:pt x="1498" y="1784"/>
                </a:lnTo>
                <a:lnTo>
                  <a:pt x="1507" y="1772"/>
                </a:lnTo>
                <a:lnTo>
                  <a:pt x="1516" y="1758"/>
                </a:lnTo>
                <a:lnTo>
                  <a:pt x="1521" y="1740"/>
                </a:lnTo>
                <a:lnTo>
                  <a:pt x="1525" y="1724"/>
                </a:lnTo>
                <a:lnTo>
                  <a:pt x="1525" y="1705"/>
                </a:lnTo>
                <a:lnTo>
                  <a:pt x="1523" y="1685"/>
                </a:lnTo>
                <a:lnTo>
                  <a:pt x="1519" y="1664"/>
                </a:lnTo>
                <a:lnTo>
                  <a:pt x="1514" y="1643"/>
                </a:lnTo>
                <a:lnTo>
                  <a:pt x="1503" y="1620"/>
                </a:lnTo>
                <a:lnTo>
                  <a:pt x="1493" y="1597"/>
                </a:lnTo>
                <a:lnTo>
                  <a:pt x="1493" y="1597"/>
                </a:lnTo>
                <a:lnTo>
                  <a:pt x="1482" y="1577"/>
                </a:lnTo>
                <a:lnTo>
                  <a:pt x="1475" y="1561"/>
                </a:lnTo>
                <a:lnTo>
                  <a:pt x="1470" y="1545"/>
                </a:lnTo>
                <a:lnTo>
                  <a:pt x="1468" y="1531"/>
                </a:lnTo>
                <a:lnTo>
                  <a:pt x="1468" y="1519"/>
                </a:lnTo>
                <a:lnTo>
                  <a:pt x="1470" y="1508"/>
                </a:lnTo>
                <a:lnTo>
                  <a:pt x="1472" y="1499"/>
                </a:lnTo>
                <a:lnTo>
                  <a:pt x="1477" y="1491"/>
                </a:lnTo>
                <a:lnTo>
                  <a:pt x="1480" y="1485"/>
                </a:lnTo>
                <a:lnTo>
                  <a:pt x="1486" y="1478"/>
                </a:lnTo>
                <a:lnTo>
                  <a:pt x="1495" y="1471"/>
                </a:lnTo>
                <a:lnTo>
                  <a:pt x="1503" y="1466"/>
                </a:lnTo>
                <a:lnTo>
                  <a:pt x="1507" y="1466"/>
                </a:lnTo>
                <a:lnTo>
                  <a:pt x="2510" y="1466"/>
                </a:lnTo>
                <a:lnTo>
                  <a:pt x="2522" y="1422"/>
                </a:lnTo>
                <a:lnTo>
                  <a:pt x="2538" y="1354"/>
                </a:lnTo>
                <a:lnTo>
                  <a:pt x="2549" y="1287"/>
                </a:lnTo>
                <a:lnTo>
                  <a:pt x="2561" y="1224"/>
                </a:lnTo>
                <a:lnTo>
                  <a:pt x="2570" y="1155"/>
                </a:lnTo>
                <a:lnTo>
                  <a:pt x="2577" y="1087"/>
                </a:lnTo>
                <a:lnTo>
                  <a:pt x="2582" y="1020"/>
                </a:lnTo>
                <a:lnTo>
                  <a:pt x="2587" y="951"/>
                </a:lnTo>
                <a:lnTo>
                  <a:pt x="2587" y="884"/>
                </a:lnTo>
                <a:lnTo>
                  <a:pt x="2591" y="815"/>
                </a:lnTo>
                <a:lnTo>
                  <a:pt x="2587" y="748"/>
                </a:lnTo>
                <a:close/>
              </a:path>
            </a:pathLst>
          </a:custGeom>
          <a:solidFill>
            <a:srgbClr val="0F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4" name="Freeform 17"/>
          <p:cNvSpPr/>
          <p:nvPr/>
        </p:nvSpPr>
        <p:spPr bwMode="auto">
          <a:xfrm>
            <a:off x="4531648" y="3433493"/>
            <a:ext cx="1463720" cy="1064524"/>
          </a:xfrm>
          <a:custGeom>
            <a:avLst/>
            <a:gdLst>
              <a:gd name="T0" fmla="*/ 1495 w 2510"/>
              <a:gd name="T1" fmla="*/ 5 h 1823"/>
              <a:gd name="T2" fmla="*/ 1472 w 2510"/>
              <a:gd name="T3" fmla="*/ 33 h 1823"/>
              <a:gd name="T4" fmla="*/ 1470 w 2510"/>
              <a:gd name="T5" fmla="*/ 79 h 1823"/>
              <a:gd name="T6" fmla="*/ 1493 w 2510"/>
              <a:gd name="T7" fmla="*/ 131 h 1823"/>
              <a:gd name="T8" fmla="*/ 1523 w 2510"/>
              <a:gd name="T9" fmla="*/ 219 h 1823"/>
              <a:gd name="T10" fmla="*/ 1516 w 2510"/>
              <a:gd name="T11" fmla="*/ 292 h 1823"/>
              <a:gd name="T12" fmla="*/ 1473 w 2510"/>
              <a:gd name="T13" fmla="*/ 339 h 1823"/>
              <a:gd name="T14" fmla="*/ 1408 w 2510"/>
              <a:gd name="T15" fmla="*/ 357 h 1823"/>
              <a:gd name="T16" fmla="*/ 1357 w 2510"/>
              <a:gd name="T17" fmla="*/ 346 h 1823"/>
              <a:gd name="T18" fmla="*/ 1309 w 2510"/>
              <a:gd name="T19" fmla="*/ 306 h 1823"/>
              <a:gd name="T20" fmla="*/ 1291 w 2510"/>
              <a:gd name="T21" fmla="*/ 239 h 1823"/>
              <a:gd name="T22" fmla="*/ 1312 w 2510"/>
              <a:gd name="T23" fmla="*/ 154 h 1823"/>
              <a:gd name="T24" fmla="*/ 1343 w 2510"/>
              <a:gd name="T25" fmla="*/ 95 h 1823"/>
              <a:gd name="T26" fmla="*/ 1348 w 2510"/>
              <a:gd name="T27" fmla="*/ 42 h 1823"/>
              <a:gd name="T28" fmla="*/ 1332 w 2510"/>
              <a:gd name="T29" fmla="*/ 12 h 1823"/>
              <a:gd name="T30" fmla="*/ 359 w 2510"/>
              <a:gd name="T31" fmla="*/ 0 h 1823"/>
              <a:gd name="T32" fmla="*/ 354 w 2510"/>
              <a:gd name="T33" fmla="*/ 644 h 1823"/>
              <a:gd name="T34" fmla="*/ 326 w 2510"/>
              <a:gd name="T35" fmla="*/ 667 h 1823"/>
              <a:gd name="T36" fmla="*/ 278 w 2510"/>
              <a:gd name="T37" fmla="*/ 668 h 1823"/>
              <a:gd name="T38" fmla="*/ 227 w 2510"/>
              <a:gd name="T39" fmla="*/ 647 h 1823"/>
              <a:gd name="T40" fmla="*/ 140 w 2510"/>
              <a:gd name="T41" fmla="*/ 615 h 1823"/>
              <a:gd name="T42" fmla="*/ 68 w 2510"/>
              <a:gd name="T43" fmla="*/ 624 h 1823"/>
              <a:gd name="T44" fmla="*/ 18 w 2510"/>
              <a:gd name="T45" fmla="*/ 665 h 1823"/>
              <a:gd name="T46" fmla="*/ 0 w 2510"/>
              <a:gd name="T47" fmla="*/ 730 h 1823"/>
              <a:gd name="T48" fmla="*/ 11 w 2510"/>
              <a:gd name="T49" fmla="*/ 781 h 1823"/>
              <a:gd name="T50" fmla="*/ 53 w 2510"/>
              <a:gd name="T51" fmla="*/ 829 h 1823"/>
              <a:gd name="T52" fmla="*/ 119 w 2510"/>
              <a:gd name="T53" fmla="*/ 847 h 1823"/>
              <a:gd name="T54" fmla="*/ 204 w 2510"/>
              <a:gd name="T55" fmla="*/ 826 h 1823"/>
              <a:gd name="T56" fmla="*/ 264 w 2510"/>
              <a:gd name="T57" fmla="*/ 797 h 1823"/>
              <a:gd name="T58" fmla="*/ 315 w 2510"/>
              <a:gd name="T59" fmla="*/ 790 h 1823"/>
              <a:gd name="T60" fmla="*/ 345 w 2510"/>
              <a:gd name="T61" fmla="*/ 808 h 1823"/>
              <a:gd name="T62" fmla="*/ 359 w 2510"/>
              <a:gd name="T63" fmla="*/ 1464 h 1823"/>
              <a:gd name="T64" fmla="*/ 812 w 2510"/>
              <a:gd name="T65" fmla="*/ 1471 h 1823"/>
              <a:gd name="T66" fmla="*/ 835 w 2510"/>
              <a:gd name="T67" fmla="*/ 1499 h 1823"/>
              <a:gd name="T68" fmla="*/ 837 w 2510"/>
              <a:gd name="T69" fmla="*/ 1545 h 1823"/>
              <a:gd name="T70" fmla="*/ 816 w 2510"/>
              <a:gd name="T71" fmla="*/ 1597 h 1823"/>
              <a:gd name="T72" fmla="*/ 784 w 2510"/>
              <a:gd name="T73" fmla="*/ 1685 h 1823"/>
              <a:gd name="T74" fmla="*/ 791 w 2510"/>
              <a:gd name="T75" fmla="*/ 1756 h 1823"/>
              <a:gd name="T76" fmla="*/ 833 w 2510"/>
              <a:gd name="T77" fmla="*/ 1805 h 1823"/>
              <a:gd name="T78" fmla="*/ 899 w 2510"/>
              <a:gd name="T79" fmla="*/ 1823 h 1823"/>
              <a:gd name="T80" fmla="*/ 950 w 2510"/>
              <a:gd name="T81" fmla="*/ 1812 h 1823"/>
              <a:gd name="T82" fmla="*/ 998 w 2510"/>
              <a:gd name="T83" fmla="*/ 1772 h 1823"/>
              <a:gd name="T84" fmla="*/ 1015 w 2510"/>
              <a:gd name="T85" fmla="*/ 1705 h 1823"/>
              <a:gd name="T86" fmla="*/ 994 w 2510"/>
              <a:gd name="T87" fmla="*/ 1620 h 1823"/>
              <a:gd name="T88" fmla="*/ 964 w 2510"/>
              <a:gd name="T89" fmla="*/ 1561 h 1823"/>
              <a:gd name="T90" fmla="*/ 959 w 2510"/>
              <a:gd name="T91" fmla="*/ 1508 h 1823"/>
              <a:gd name="T92" fmla="*/ 975 w 2510"/>
              <a:gd name="T93" fmla="*/ 1478 h 1823"/>
              <a:gd name="T94" fmla="*/ 1470 w 2510"/>
              <a:gd name="T95" fmla="*/ 1464 h 1823"/>
              <a:gd name="T96" fmla="*/ 1627 w 2510"/>
              <a:gd name="T97" fmla="*/ 1282 h 1823"/>
              <a:gd name="T98" fmla="*/ 1915 w 2510"/>
              <a:gd name="T99" fmla="*/ 1029 h 1823"/>
              <a:gd name="T100" fmla="*/ 2094 w 2510"/>
              <a:gd name="T101" fmla="*/ 838 h 1823"/>
              <a:gd name="T102" fmla="*/ 2246 w 2510"/>
              <a:gd name="T103" fmla="*/ 628 h 1823"/>
              <a:gd name="T104" fmla="*/ 2372 w 2510"/>
              <a:gd name="T105" fmla="*/ 396 h 1823"/>
              <a:gd name="T106" fmla="*/ 2467 w 2510"/>
              <a:gd name="T107" fmla="*/ 147 h 1823"/>
              <a:gd name="T108" fmla="*/ 1507 w 2510"/>
              <a:gd name="T109" fmla="*/ 0 h 1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10" h="1823">
                <a:moveTo>
                  <a:pt x="1507" y="0"/>
                </a:moveTo>
                <a:lnTo>
                  <a:pt x="1507" y="0"/>
                </a:lnTo>
                <a:lnTo>
                  <a:pt x="1503" y="0"/>
                </a:lnTo>
                <a:lnTo>
                  <a:pt x="1495" y="5"/>
                </a:lnTo>
                <a:lnTo>
                  <a:pt x="1486" y="12"/>
                </a:lnTo>
                <a:lnTo>
                  <a:pt x="1480" y="19"/>
                </a:lnTo>
                <a:lnTo>
                  <a:pt x="1477" y="25"/>
                </a:lnTo>
                <a:lnTo>
                  <a:pt x="1472" y="33"/>
                </a:lnTo>
                <a:lnTo>
                  <a:pt x="1470" y="42"/>
                </a:lnTo>
                <a:lnTo>
                  <a:pt x="1468" y="53"/>
                </a:lnTo>
                <a:lnTo>
                  <a:pt x="1468" y="65"/>
                </a:lnTo>
                <a:lnTo>
                  <a:pt x="1470" y="79"/>
                </a:lnTo>
                <a:lnTo>
                  <a:pt x="1475" y="95"/>
                </a:lnTo>
                <a:lnTo>
                  <a:pt x="1482" y="111"/>
                </a:lnTo>
                <a:lnTo>
                  <a:pt x="1493" y="131"/>
                </a:lnTo>
                <a:lnTo>
                  <a:pt x="1493" y="131"/>
                </a:lnTo>
                <a:lnTo>
                  <a:pt x="1503" y="154"/>
                </a:lnTo>
                <a:lnTo>
                  <a:pt x="1514" y="177"/>
                </a:lnTo>
                <a:lnTo>
                  <a:pt x="1519" y="198"/>
                </a:lnTo>
                <a:lnTo>
                  <a:pt x="1523" y="219"/>
                </a:lnTo>
                <a:lnTo>
                  <a:pt x="1525" y="239"/>
                </a:lnTo>
                <a:lnTo>
                  <a:pt x="1525" y="258"/>
                </a:lnTo>
                <a:lnTo>
                  <a:pt x="1521" y="274"/>
                </a:lnTo>
                <a:lnTo>
                  <a:pt x="1516" y="292"/>
                </a:lnTo>
                <a:lnTo>
                  <a:pt x="1507" y="306"/>
                </a:lnTo>
                <a:lnTo>
                  <a:pt x="1498" y="318"/>
                </a:lnTo>
                <a:lnTo>
                  <a:pt x="1488" y="331"/>
                </a:lnTo>
                <a:lnTo>
                  <a:pt x="1473" y="339"/>
                </a:lnTo>
                <a:lnTo>
                  <a:pt x="1459" y="346"/>
                </a:lnTo>
                <a:lnTo>
                  <a:pt x="1443" y="354"/>
                </a:lnTo>
                <a:lnTo>
                  <a:pt x="1427" y="357"/>
                </a:lnTo>
                <a:lnTo>
                  <a:pt x="1408" y="357"/>
                </a:lnTo>
                <a:lnTo>
                  <a:pt x="1408" y="357"/>
                </a:lnTo>
                <a:lnTo>
                  <a:pt x="1390" y="357"/>
                </a:lnTo>
                <a:lnTo>
                  <a:pt x="1373" y="354"/>
                </a:lnTo>
                <a:lnTo>
                  <a:pt x="1357" y="346"/>
                </a:lnTo>
                <a:lnTo>
                  <a:pt x="1343" y="339"/>
                </a:lnTo>
                <a:lnTo>
                  <a:pt x="1330" y="331"/>
                </a:lnTo>
                <a:lnTo>
                  <a:pt x="1320" y="318"/>
                </a:lnTo>
                <a:lnTo>
                  <a:pt x="1309" y="306"/>
                </a:lnTo>
                <a:lnTo>
                  <a:pt x="1302" y="292"/>
                </a:lnTo>
                <a:lnTo>
                  <a:pt x="1297" y="274"/>
                </a:lnTo>
                <a:lnTo>
                  <a:pt x="1293" y="258"/>
                </a:lnTo>
                <a:lnTo>
                  <a:pt x="1291" y="239"/>
                </a:lnTo>
                <a:lnTo>
                  <a:pt x="1293" y="219"/>
                </a:lnTo>
                <a:lnTo>
                  <a:pt x="1297" y="198"/>
                </a:lnTo>
                <a:lnTo>
                  <a:pt x="1304" y="177"/>
                </a:lnTo>
                <a:lnTo>
                  <a:pt x="1312" y="154"/>
                </a:lnTo>
                <a:lnTo>
                  <a:pt x="1325" y="131"/>
                </a:lnTo>
                <a:lnTo>
                  <a:pt x="1325" y="131"/>
                </a:lnTo>
                <a:lnTo>
                  <a:pt x="1335" y="111"/>
                </a:lnTo>
                <a:lnTo>
                  <a:pt x="1343" y="95"/>
                </a:lnTo>
                <a:lnTo>
                  <a:pt x="1346" y="79"/>
                </a:lnTo>
                <a:lnTo>
                  <a:pt x="1350" y="65"/>
                </a:lnTo>
                <a:lnTo>
                  <a:pt x="1350" y="53"/>
                </a:lnTo>
                <a:lnTo>
                  <a:pt x="1348" y="42"/>
                </a:lnTo>
                <a:lnTo>
                  <a:pt x="1344" y="33"/>
                </a:lnTo>
                <a:lnTo>
                  <a:pt x="1341" y="25"/>
                </a:lnTo>
                <a:lnTo>
                  <a:pt x="1337" y="19"/>
                </a:lnTo>
                <a:lnTo>
                  <a:pt x="1332" y="12"/>
                </a:lnTo>
                <a:lnTo>
                  <a:pt x="1321" y="5"/>
                </a:lnTo>
                <a:lnTo>
                  <a:pt x="1314" y="0"/>
                </a:lnTo>
                <a:lnTo>
                  <a:pt x="1311" y="0"/>
                </a:lnTo>
                <a:lnTo>
                  <a:pt x="359" y="0"/>
                </a:lnTo>
                <a:lnTo>
                  <a:pt x="359" y="633"/>
                </a:lnTo>
                <a:lnTo>
                  <a:pt x="359" y="633"/>
                </a:lnTo>
                <a:lnTo>
                  <a:pt x="358" y="636"/>
                </a:lnTo>
                <a:lnTo>
                  <a:pt x="354" y="644"/>
                </a:lnTo>
                <a:lnTo>
                  <a:pt x="345" y="652"/>
                </a:lnTo>
                <a:lnTo>
                  <a:pt x="340" y="658"/>
                </a:lnTo>
                <a:lnTo>
                  <a:pt x="333" y="663"/>
                </a:lnTo>
                <a:lnTo>
                  <a:pt x="326" y="667"/>
                </a:lnTo>
                <a:lnTo>
                  <a:pt x="315" y="670"/>
                </a:lnTo>
                <a:lnTo>
                  <a:pt x="305" y="670"/>
                </a:lnTo>
                <a:lnTo>
                  <a:pt x="292" y="670"/>
                </a:lnTo>
                <a:lnTo>
                  <a:pt x="278" y="668"/>
                </a:lnTo>
                <a:lnTo>
                  <a:pt x="264" y="663"/>
                </a:lnTo>
                <a:lnTo>
                  <a:pt x="246" y="656"/>
                </a:lnTo>
                <a:lnTo>
                  <a:pt x="227" y="647"/>
                </a:lnTo>
                <a:lnTo>
                  <a:pt x="227" y="647"/>
                </a:lnTo>
                <a:lnTo>
                  <a:pt x="204" y="635"/>
                </a:lnTo>
                <a:lnTo>
                  <a:pt x="183" y="626"/>
                </a:lnTo>
                <a:lnTo>
                  <a:pt x="160" y="619"/>
                </a:lnTo>
                <a:lnTo>
                  <a:pt x="140" y="615"/>
                </a:lnTo>
                <a:lnTo>
                  <a:pt x="119" y="613"/>
                </a:lnTo>
                <a:lnTo>
                  <a:pt x="101" y="615"/>
                </a:lnTo>
                <a:lnTo>
                  <a:pt x="84" y="619"/>
                </a:lnTo>
                <a:lnTo>
                  <a:pt x="68" y="624"/>
                </a:lnTo>
                <a:lnTo>
                  <a:pt x="53" y="631"/>
                </a:lnTo>
                <a:lnTo>
                  <a:pt x="39" y="640"/>
                </a:lnTo>
                <a:lnTo>
                  <a:pt x="29" y="652"/>
                </a:lnTo>
                <a:lnTo>
                  <a:pt x="18" y="665"/>
                </a:lnTo>
                <a:lnTo>
                  <a:pt x="11" y="679"/>
                </a:lnTo>
                <a:lnTo>
                  <a:pt x="6" y="695"/>
                </a:lnTo>
                <a:lnTo>
                  <a:pt x="2" y="713"/>
                </a:lnTo>
                <a:lnTo>
                  <a:pt x="0" y="730"/>
                </a:lnTo>
                <a:lnTo>
                  <a:pt x="0" y="730"/>
                </a:lnTo>
                <a:lnTo>
                  <a:pt x="2" y="748"/>
                </a:lnTo>
                <a:lnTo>
                  <a:pt x="6" y="766"/>
                </a:lnTo>
                <a:lnTo>
                  <a:pt x="11" y="781"/>
                </a:lnTo>
                <a:lnTo>
                  <a:pt x="18" y="796"/>
                </a:lnTo>
                <a:lnTo>
                  <a:pt x="29" y="808"/>
                </a:lnTo>
                <a:lnTo>
                  <a:pt x="39" y="820"/>
                </a:lnTo>
                <a:lnTo>
                  <a:pt x="53" y="829"/>
                </a:lnTo>
                <a:lnTo>
                  <a:pt x="68" y="836"/>
                </a:lnTo>
                <a:lnTo>
                  <a:pt x="84" y="842"/>
                </a:lnTo>
                <a:lnTo>
                  <a:pt x="101" y="845"/>
                </a:lnTo>
                <a:lnTo>
                  <a:pt x="119" y="847"/>
                </a:lnTo>
                <a:lnTo>
                  <a:pt x="140" y="845"/>
                </a:lnTo>
                <a:lnTo>
                  <a:pt x="160" y="842"/>
                </a:lnTo>
                <a:lnTo>
                  <a:pt x="183" y="835"/>
                </a:lnTo>
                <a:lnTo>
                  <a:pt x="204" y="826"/>
                </a:lnTo>
                <a:lnTo>
                  <a:pt x="227" y="813"/>
                </a:lnTo>
                <a:lnTo>
                  <a:pt x="227" y="813"/>
                </a:lnTo>
                <a:lnTo>
                  <a:pt x="246" y="804"/>
                </a:lnTo>
                <a:lnTo>
                  <a:pt x="264" y="797"/>
                </a:lnTo>
                <a:lnTo>
                  <a:pt x="278" y="792"/>
                </a:lnTo>
                <a:lnTo>
                  <a:pt x="292" y="790"/>
                </a:lnTo>
                <a:lnTo>
                  <a:pt x="305" y="790"/>
                </a:lnTo>
                <a:lnTo>
                  <a:pt x="315" y="790"/>
                </a:lnTo>
                <a:lnTo>
                  <a:pt x="326" y="794"/>
                </a:lnTo>
                <a:lnTo>
                  <a:pt x="333" y="797"/>
                </a:lnTo>
                <a:lnTo>
                  <a:pt x="340" y="803"/>
                </a:lnTo>
                <a:lnTo>
                  <a:pt x="345" y="808"/>
                </a:lnTo>
                <a:lnTo>
                  <a:pt x="354" y="817"/>
                </a:lnTo>
                <a:lnTo>
                  <a:pt x="358" y="824"/>
                </a:lnTo>
                <a:lnTo>
                  <a:pt x="359" y="827"/>
                </a:lnTo>
                <a:lnTo>
                  <a:pt x="359" y="1464"/>
                </a:lnTo>
                <a:lnTo>
                  <a:pt x="801" y="1464"/>
                </a:lnTo>
                <a:lnTo>
                  <a:pt x="801" y="1464"/>
                </a:lnTo>
                <a:lnTo>
                  <a:pt x="803" y="1466"/>
                </a:lnTo>
                <a:lnTo>
                  <a:pt x="812" y="1471"/>
                </a:lnTo>
                <a:lnTo>
                  <a:pt x="821" y="1478"/>
                </a:lnTo>
                <a:lnTo>
                  <a:pt x="826" y="1484"/>
                </a:lnTo>
                <a:lnTo>
                  <a:pt x="832" y="1491"/>
                </a:lnTo>
                <a:lnTo>
                  <a:pt x="835" y="1499"/>
                </a:lnTo>
                <a:lnTo>
                  <a:pt x="837" y="1508"/>
                </a:lnTo>
                <a:lnTo>
                  <a:pt x="839" y="1519"/>
                </a:lnTo>
                <a:lnTo>
                  <a:pt x="839" y="1531"/>
                </a:lnTo>
                <a:lnTo>
                  <a:pt x="837" y="1545"/>
                </a:lnTo>
                <a:lnTo>
                  <a:pt x="832" y="1561"/>
                </a:lnTo>
                <a:lnTo>
                  <a:pt x="824" y="1577"/>
                </a:lnTo>
                <a:lnTo>
                  <a:pt x="816" y="1597"/>
                </a:lnTo>
                <a:lnTo>
                  <a:pt x="816" y="1597"/>
                </a:lnTo>
                <a:lnTo>
                  <a:pt x="803" y="1620"/>
                </a:lnTo>
                <a:lnTo>
                  <a:pt x="793" y="1643"/>
                </a:lnTo>
                <a:lnTo>
                  <a:pt x="787" y="1664"/>
                </a:lnTo>
                <a:lnTo>
                  <a:pt x="784" y="1685"/>
                </a:lnTo>
                <a:lnTo>
                  <a:pt x="782" y="1705"/>
                </a:lnTo>
                <a:lnTo>
                  <a:pt x="784" y="1722"/>
                </a:lnTo>
                <a:lnTo>
                  <a:pt x="786" y="1740"/>
                </a:lnTo>
                <a:lnTo>
                  <a:pt x="791" y="1756"/>
                </a:lnTo>
                <a:lnTo>
                  <a:pt x="800" y="1772"/>
                </a:lnTo>
                <a:lnTo>
                  <a:pt x="809" y="1784"/>
                </a:lnTo>
                <a:lnTo>
                  <a:pt x="819" y="1795"/>
                </a:lnTo>
                <a:lnTo>
                  <a:pt x="833" y="1805"/>
                </a:lnTo>
                <a:lnTo>
                  <a:pt x="847" y="1812"/>
                </a:lnTo>
                <a:lnTo>
                  <a:pt x="863" y="1818"/>
                </a:lnTo>
                <a:lnTo>
                  <a:pt x="879" y="1821"/>
                </a:lnTo>
                <a:lnTo>
                  <a:pt x="899" y="1823"/>
                </a:lnTo>
                <a:lnTo>
                  <a:pt x="899" y="1823"/>
                </a:lnTo>
                <a:lnTo>
                  <a:pt x="916" y="1821"/>
                </a:lnTo>
                <a:lnTo>
                  <a:pt x="934" y="1818"/>
                </a:lnTo>
                <a:lnTo>
                  <a:pt x="950" y="1812"/>
                </a:lnTo>
                <a:lnTo>
                  <a:pt x="964" y="1805"/>
                </a:lnTo>
                <a:lnTo>
                  <a:pt x="977" y="1795"/>
                </a:lnTo>
                <a:lnTo>
                  <a:pt x="987" y="1784"/>
                </a:lnTo>
                <a:lnTo>
                  <a:pt x="998" y="1772"/>
                </a:lnTo>
                <a:lnTo>
                  <a:pt x="1005" y="1756"/>
                </a:lnTo>
                <a:lnTo>
                  <a:pt x="1010" y="1740"/>
                </a:lnTo>
                <a:lnTo>
                  <a:pt x="1014" y="1722"/>
                </a:lnTo>
                <a:lnTo>
                  <a:pt x="1015" y="1705"/>
                </a:lnTo>
                <a:lnTo>
                  <a:pt x="1014" y="1685"/>
                </a:lnTo>
                <a:lnTo>
                  <a:pt x="1010" y="1664"/>
                </a:lnTo>
                <a:lnTo>
                  <a:pt x="1003" y="1643"/>
                </a:lnTo>
                <a:lnTo>
                  <a:pt x="994" y="1620"/>
                </a:lnTo>
                <a:lnTo>
                  <a:pt x="982" y="1597"/>
                </a:lnTo>
                <a:lnTo>
                  <a:pt x="982" y="1597"/>
                </a:lnTo>
                <a:lnTo>
                  <a:pt x="971" y="1577"/>
                </a:lnTo>
                <a:lnTo>
                  <a:pt x="964" y="1561"/>
                </a:lnTo>
                <a:lnTo>
                  <a:pt x="961" y="1545"/>
                </a:lnTo>
                <a:lnTo>
                  <a:pt x="959" y="1531"/>
                </a:lnTo>
                <a:lnTo>
                  <a:pt x="957" y="1519"/>
                </a:lnTo>
                <a:lnTo>
                  <a:pt x="959" y="1508"/>
                </a:lnTo>
                <a:lnTo>
                  <a:pt x="962" y="1499"/>
                </a:lnTo>
                <a:lnTo>
                  <a:pt x="966" y="1491"/>
                </a:lnTo>
                <a:lnTo>
                  <a:pt x="971" y="1484"/>
                </a:lnTo>
                <a:lnTo>
                  <a:pt x="975" y="1478"/>
                </a:lnTo>
                <a:lnTo>
                  <a:pt x="985" y="1471"/>
                </a:lnTo>
                <a:lnTo>
                  <a:pt x="992" y="1466"/>
                </a:lnTo>
                <a:lnTo>
                  <a:pt x="996" y="1464"/>
                </a:lnTo>
                <a:lnTo>
                  <a:pt x="1470" y="1464"/>
                </a:lnTo>
                <a:lnTo>
                  <a:pt x="1472" y="1461"/>
                </a:lnTo>
                <a:lnTo>
                  <a:pt x="1519" y="1400"/>
                </a:lnTo>
                <a:lnTo>
                  <a:pt x="1571" y="1339"/>
                </a:lnTo>
                <a:lnTo>
                  <a:pt x="1627" y="1282"/>
                </a:lnTo>
                <a:lnTo>
                  <a:pt x="1686" y="1225"/>
                </a:lnTo>
                <a:lnTo>
                  <a:pt x="1744" y="1176"/>
                </a:lnTo>
                <a:lnTo>
                  <a:pt x="1864" y="1071"/>
                </a:lnTo>
                <a:lnTo>
                  <a:pt x="1915" y="1029"/>
                </a:lnTo>
                <a:lnTo>
                  <a:pt x="1960" y="983"/>
                </a:lnTo>
                <a:lnTo>
                  <a:pt x="2009" y="937"/>
                </a:lnTo>
                <a:lnTo>
                  <a:pt x="2052" y="889"/>
                </a:lnTo>
                <a:lnTo>
                  <a:pt x="2094" y="838"/>
                </a:lnTo>
                <a:lnTo>
                  <a:pt x="2135" y="789"/>
                </a:lnTo>
                <a:lnTo>
                  <a:pt x="2174" y="736"/>
                </a:lnTo>
                <a:lnTo>
                  <a:pt x="2211" y="681"/>
                </a:lnTo>
                <a:lnTo>
                  <a:pt x="2246" y="628"/>
                </a:lnTo>
                <a:lnTo>
                  <a:pt x="2282" y="571"/>
                </a:lnTo>
                <a:lnTo>
                  <a:pt x="2313" y="513"/>
                </a:lnTo>
                <a:lnTo>
                  <a:pt x="2342" y="454"/>
                </a:lnTo>
                <a:lnTo>
                  <a:pt x="2372" y="396"/>
                </a:lnTo>
                <a:lnTo>
                  <a:pt x="2398" y="334"/>
                </a:lnTo>
                <a:lnTo>
                  <a:pt x="2423" y="272"/>
                </a:lnTo>
                <a:lnTo>
                  <a:pt x="2446" y="212"/>
                </a:lnTo>
                <a:lnTo>
                  <a:pt x="2467" y="147"/>
                </a:lnTo>
                <a:lnTo>
                  <a:pt x="2487" y="83"/>
                </a:lnTo>
                <a:lnTo>
                  <a:pt x="2506" y="19"/>
                </a:lnTo>
                <a:lnTo>
                  <a:pt x="2510" y="0"/>
                </a:lnTo>
                <a:lnTo>
                  <a:pt x="1507" y="0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3475754" y="1662157"/>
            <a:ext cx="1422867" cy="855587"/>
          </a:xfrm>
          <a:custGeom>
            <a:avLst/>
            <a:gdLst>
              <a:gd name="T0" fmla="*/ 2191 w 2436"/>
              <a:gd name="T1" fmla="*/ 670 h 1466"/>
              <a:gd name="T2" fmla="*/ 2145 w 2436"/>
              <a:gd name="T3" fmla="*/ 683 h 1466"/>
              <a:gd name="T4" fmla="*/ 2111 w 2436"/>
              <a:gd name="T5" fmla="*/ 679 h 1466"/>
              <a:gd name="T6" fmla="*/ 2092 w 2436"/>
              <a:gd name="T7" fmla="*/ 667 h 1466"/>
              <a:gd name="T8" fmla="*/ 2077 w 2436"/>
              <a:gd name="T9" fmla="*/ 645 h 1466"/>
              <a:gd name="T10" fmla="*/ 1913 w 2436"/>
              <a:gd name="T11" fmla="*/ 5 h 1466"/>
              <a:gd name="T12" fmla="*/ 1619 w 2436"/>
              <a:gd name="T13" fmla="*/ 35 h 1466"/>
              <a:gd name="T14" fmla="*/ 1354 w 2436"/>
              <a:gd name="T15" fmla="*/ 85 h 1466"/>
              <a:gd name="T16" fmla="*/ 1122 w 2436"/>
              <a:gd name="T17" fmla="*/ 157 h 1466"/>
              <a:gd name="T18" fmla="*/ 914 w 2436"/>
              <a:gd name="T19" fmla="*/ 246 h 1466"/>
              <a:gd name="T20" fmla="*/ 735 w 2436"/>
              <a:gd name="T21" fmla="*/ 352 h 1466"/>
              <a:gd name="T22" fmla="*/ 578 w 2436"/>
              <a:gd name="T23" fmla="*/ 470 h 1466"/>
              <a:gd name="T24" fmla="*/ 442 w 2436"/>
              <a:gd name="T25" fmla="*/ 598 h 1466"/>
              <a:gd name="T26" fmla="*/ 327 w 2436"/>
              <a:gd name="T27" fmla="*/ 734 h 1466"/>
              <a:gd name="T28" fmla="*/ 231 w 2436"/>
              <a:gd name="T29" fmla="*/ 875 h 1466"/>
              <a:gd name="T30" fmla="*/ 153 w 2436"/>
              <a:gd name="T31" fmla="*/ 1020 h 1466"/>
              <a:gd name="T32" fmla="*/ 54 w 2436"/>
              <a:gd name="T33" fmla="*/ 1261 h 1466"/>
              <a:gd name="T34" fmla="*/ 0 w 2436"/>
              <a:gd name="T35" fmla="*/ 1466 h 1466"/>
              <a:gd name="T36" fmla="*/ 944 w 2436"/>
              <a:gd name="T37" fmla="*/ 1464 h 1466"/>
              <a:gd name="T38" fmla="*/ 967 w 2436"/>
              <a:gd name="T39" fmla="*/ 1446 h 1466"/>
              <a:gd name="T40" fmla="*/ 977 w 2436"/>
              <a:gd name="T41" fmla="*/ 1422 h 1466"/>
              <a:gd name="T42" fmla="*/ 976 w 2436"/>
              <a:gd name="T43" fmla="*/ 1385 h 1466"/>
              <a:gd name="T44" fmla="*/ 954 w 2436"/>
              <a:gd name="T45" fmla="*/ 1333 h 1466"/>
              <a:gd name="T46" fmla="*/ 933 w 2436"/>
              <a:gd name="T47" fmla="*/ 1287 h 1466"/>
              <a:gd name="T48" fmla="*/ 923 w 2436"/>
              <a:gd name="T49" fmla="*/ 1225 h 1466"/>
              <a:gd name="T50" fmla="*/ 931 w 2436"/>
              <a:gd name="T51" fmla="*/ 1174 h 1466"/>
              <a:gd name="T52" fmla="*/ 960 w 2436"/>
              <a:gd name="T53" fmla="*/ 1135 h 1466"/>
              <a:gd name="T54" fmla="*/ 1002 w 2436"/>
              <a:gd name="T55" fmla="*/ 1112 h 1466"/>
              <a:gd name="T56" fmla="*/ 1038 w 2436"/>
              <a:gd name="T57" fmla="*/ 1107 h 1466"/>
              <a:gd name="T58" fmla="*/ 1089 w 2436"/>
              <a:gd name="T59" fmla="*/ 1118 h 1466"/>
              <a:gd name="T60" fmla="*/ 1128 w 2436"/>
              <a:gd name="T61" fmla="*/ 1146 h 1466"/>
              <a:gd name="T62" fmla="*/ 1151 w 2436"/>
              <a:gd name="T63" fmla="*/ 1190 h 1466"/>
              <a:gd name="T64" fmla="*/ 1154 w 2436"/>
              <a:gd name="T65" fmla="*/ 1245 h 1466"/>
              <a:gd name="T66" fmla="*/ 1133 w 2436"/>
              <a:gd name="T67" fmla="*/ 1310 h 1466"/>
              <a:gd name="T68" fmla="*/ 1112 w 2436"/>
              <a:gd name="T69" fmla="*/ 1353 h 1466"/>
              <a:gd name="T70" fmla="*/ 1098 w 2436"/>
              <a:gd name="T71" fmla="*/ 1399 h 1466"/>
              <a:gd name="T72" fmla="*/ 1101 w 2436"/>
              <a:gd name="T73" fmla="*/ 1431 h 1466"/>
              <a:gd name="T74" fmla="*/ 1115 w 2436"/>
              <a:gd name="T75" fmla="*/ 1452 h 1466"/>
              <a:gd name="T76" fmla="*/ 1137 w 2436"/>
              <a:gd name="T77" fmla="*/ 1466 h 1466"/>
              <a:gd name="T78" fmla="*/ 2077 w 2436"/>
              <a:gd name="T79" fmla="*/ 840 h 1466"/>
              <a:gd name="T80" fmla="*/ 2092 w 2436"/>
              <a:gd name="T81" fmla="*/ 821 h 1466"/>
              <a:gd name="T82" fmla="*/ 2111 w 2436"/>
              <a:gd name="T83" fmla="*/ 806 h 1466"/>
              <a:gd name="T84" fmla="*/ 2145 w 2436"/>
              <a:gd name="T85" fmla="*/ 803 h 1466"/>
              <a:gd name="T86" fmla="*/ 2191 w 2436"/>
              <a:gd name="T87" fmla="*/ 817 h 1466"/>
              <a:gd name="T88" fmla="*/ 2233 w 2436"/>
              <a:gd name="T89" fmla="*/ 838 h 1466"/>
              <a:gd name="T90" fmla="*/ 2297 w 2436"/>
              <a:gd name="T91" fmla="*/ 858 h 1466"/>
              <a:gd name="T92" fmla="*/ 2353 w 2436"/>
              <a:gd name="T93" fmla="*/ 856 h 1466"/>
              <a:gd name="T94" fmla="*/ 2397 w 2436"/>
              <a:gd name="T95" fmla="*/ 833 h 1466"/>
              <a:gd name="T96" fmla="*/ 2426 w 2436"/>
              <a:gd name="T97" fmla="*/ 794 h 1466"/>
              <a:gd name="T98" fmla="*/ 2436 w 2436"/>
              <a:gd name="T99" fmla="*/ 743 h 1466"/>
              <a:gd name="T100" fmla="*/ 2431 w 2436"/>
              <a:gd name="T101" fmla="*/ 707 h 1466"/>
              <a:gd name="T102" fmla="*/ 2408 w 2436"/>
              <a:gd name="T103" fmla="*/ 665 h 1466"/>
              <a:gd name="T104" fmla="*/ 2369 w 2436"/>
              <a:gd name="T105" fmla="*/ 637 h 1466"/>
              <a:gd name="T106" fmla="*/ 2318 w 2436"/>
              <a:gd name="T107" fmla="*/ 626 h 1466"/>
              <a:gd name="T108" fmla="*/ 2254 w 2436"/>
              <a:gd name="T109" fmla="*/ 638 h 1466"/>
              <a:gd name="T110" fmla="*/ 2210 w 2436"/>
              <a:gd name="T111" fmla="*/ 660 h 1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36" h="1466">
                <a:moveTo>
                  <a:pt x="2210" y="660"/>
                </a:moveTo>
                <a:lnTo>
                  <a:pt x="2210" y="660"/>
                </a:lnTo>
                <a:lnTo>
                  <a:pt x="2191" y="670"/>
                </a:lnTo>
                <a:lnTo>
                  <a:pt x="2173" y="677"/>
                </a:lnTo>
                <a:lnTo>
                  <a:pt x="2159" y="681"/>
                </a:lnTo>
                <a:lnTo>
                  <a:pt x="2145" y="683"/>
                </a:lnTo>
                <a:lnTo>
                  <a:pt x="2132" y="684"/>
                </a:lnTo>
                <a:lnTo>
                  <a:pt x="2122" y="683"/>
                </a:lnTo>
                <a:lnTo>
                  <a:pt x="2111" y="679"/>
                </a:lnTo>
                <a:lnTo>
                  <a:pt x="2104" y="676"/>
                </a:lnTo>
                <a:lnTo>
                  <a:pt x="2097" y="670"/>
                </a:lnTo>
                <a:lnTo>
                  <a:pt x="2092" y="667"/>
                </a:lnTo>
                <a:lnTo>
                  <a:pt x="2083" y="656"/>
                </a:lnTo>
                <a:lnTo>
                  <a:pt x="2079" y="649"/>
                </a:lnTo>
                <a:lnTo>
                  <a:pt x="2077" y="645"/>
                </a:lnTo>
                <a:lnTo>
                  <a:pt x="2077" y="0"/>
                </a:lnTo>
                <a:lnTo>
                  <a:pt x="2017" y="4"/>
                </a:lnTo>
                <a:lnTo>
                  <a:pt x="1913" y="5"/>
                </a:lnTo>
                <a:lnTo>
                  <a:pt x="1812" y="14"/>
                </a:lnTo>
                <a:lnTo>
                  <a:pt x="1713" y="21"/>
                </a:lnTo>
                <a:lnTo>
                  <a:pt x="1619" y="35"/>
                </a:lnTo>
                <a:lnTo>
                  <a:pt x="1529" y="48"/>
                </a:lnTo>
                <a:lnTo>
                  <a:pt x="1441" y="67"/>
                </a:lnTo>
                <a:lnTo>
                  <a:pt x="1354" y="85"/>
                </a:lnTo>
                <a:lnTo>
                  <a:pt x="1275" y="106"/>
                </a:lnTo>
                <a:lnTo>
                  <a:pt x="1197" y="131"/>
                </a:lnTo>
                <a:lnTo>
                  <a:pt x="1122" y="157"/>
                </a:lnTo>
                <a:lnTo>
                  <a:pt x="1050" y="184"/>
                </a:lnTo>
                <a:lnTo>
                  <a:pt x="981" y="214"/>
                </a:lnTo>
                <a:lnTo>
                  <a:pt x="914" y="246"/>
                </a:lnTo>
                <a:lnTo>
                  <a:pt x="854" y="281"/>
                </a:lnTo>
                <a:lnTo>
                  <a:pt x="792" y="315"/>
                </a:lnTo>
                <a:lnTo>
                  <a:pt x="735" y="352"/>
                </a:lnTo>
                <a:lnTo>
                  <a:pt x="679" y="389"/>
                </a:lnTo>
                <a:lnTo>
                  <a:pt x="626" y="428"/>
                </a:lnTo>
                <a:lnTo>
                  <a:pt x="578" y="470"/>
                </a:lnTo>
                <a:lnTo>
                  <a:pt x="530" y="509"/>
                </a:lnTo>
                <a:lnTo>
                  <a:pt x="484" y="553"/>
                </a:lnTo>
                <a:lnTo>
                  <a:pt x="442" y="598"/>
                </a:lnTo>
                <a:lnTo>
                  <a:pt x="401" y="640"/>
                </a:lnTo>
                <a:lnTo>
                  <a:pt x="364" y="686"/>
                </a:lnTo>
                <a:lnTo>
                  <a:pt x="327" y="734"/>
                </a:lnTo>
                <a:lnTo>
                  <a:pt x="291" y="780"/>
                </a:lnTo>
                <a:lnTo>
                  <a:pt x="260" y="828"/>
                </a:lnTo>
                <a:lnTo>
                  <a:pt x="231" y="875"/>
                </a:lnTo>
                <a:lnTo>
                  <a:pt x="205" y="921"/>
                </a:lnTo>
                <a:lnTo>
                  <a:pt x="176" y="973"/>
                </a:lnTo>
                <a:lnTo>
                  <a:pt x="153" y="1020"/>
                </a:lnTo>
                <a:lnTo>
                  <a:pt x="129" y="1068"/>
                </a:lnTo>
                <a:lnTo>
                  <a:pt x="90" y="1164"/>
                </a:lnTo>
                <a:lnTo>
                  <a:pt x="54" y="1261"/>
                </a:lnTo>
                <a:lnTo>
                  <a:pt x="28" y="1355"/>
                </a:lnTo>
                <a:lnTo>
                  <a:pt x="3" y="1445"/>
                </a:lnTo>
                <a:lnTo>
                  <a:pt x="0" y="1466"/>
                </a:lnTo>
                <a:lnTo>
                  <a:pt x="940" y="1466"/>
                </a:lnTo>
                <a:lnTo>
                  <a:pt x="940" y="1466"/>
                </a:lnTo>
                <a:lnTo>
                  <a:pt x="944" y="1464"/>
                </a:lnTo>
                <a:lnTo>
                  <a:pt x="951" y="1459"/>
                </a:lnTo>
                <a:lnTo>
                  <a:pt x="962" y="1452"/>
                </a:lnTo>
                <a:lnTo>
                  <a:pt x="967" y="1446"/>
                </a:lnTo>
                <a:lnTo>
                  <a:pt x="970" y="1439"/>
                </a:lnTo>
                <a:lnTo>
                  <a:pt x="974" y="1431"/>
                </a:lnTo>
                <a:lnTo>
                  <a:pt x="977" y="1422"/>
                </a:lnTo>
                <a:lnTo>
                  <a:pt x="979" y="1411"/>
                </a:lnTo>
                <a:lnTo>
                  <a:pt x="979" y="1399"/>
                </a:lnTo>
                <a:lnTo>
                  <a:pt x="976" y="1385"/>
                </a:lnTo>
                <a:lnTo>
                  <a:pt x="972" y="1369"/>
                </a:lnTo>
                <a:lnTo>
                  <a:pt x="965" y="1353"/>
                </a:lnTo>
                <a:lnTo>
                  <a:pt x="954" y="1333"/>
                </a:lnTo>
                <a:lnTo>
                  <a:pt x="954" y="1333"/>
                </a:lnTo>
                <a:lnTo>
                  <a:pt x="942" y="1310"/>
                </a:lnTo>
                <a:lnTo>
                  <a:pt x="933" y="1287"/>
                </a:lnTo>
                <a:lnTo>
                  <a:pt x="926" y="1266"/>
                </a:lnTo>
                <a:lnTo>
                  <a:pt x="923" y="1245"/>
                </a:lnTo>
                <a:lnTo>
                  <a:pt x="923" y="1225"/>
                </a:lnTo>
                <a:lnTo>
                  <a:pt x="923" y="1208"/>
                </a:lnTo>
                <a:lnTo>
                  <a:pt x="926" y="1190"/>
                </a:lnTo>
                <a:lnTo>
                  <a:pt x="931" y="1174"/>
                </a:lnTo>
                <a:lnTo>
                  <a:pt x="939" y="1158"/>
                </a:lnTo>
                <a:lnTo>
                  <a:pt x="949" y="1146"/>
                </a:lnTo>
                <a:lnTo>
                  <a:pt x="960" y="1135"/>
                </a:lnTo>
                <a:lnTo>
                  <a:pt x="972" y="1125"/>
                </a:lnTo>
                <a:lnTo>
                  <a:pt x="986" y="1118"/>
                </a:lnTo>
                <a:lnTo>
                  <a:pt x="1002" y="1112"/>
                </a:lnTo>
                <a:lnTo>
                  <a:pt x="1020" y="1109"/>
                </a:lnTo>
                <a:lnTo>
                  <a:pt x="1038" y="1107"/>
                </a:lnTo>
                <a:lnTo>
                  <a:pt x="1038" y="1107"/>
                </a:lnTo>
                <a:lnTo>
                  <a:pt x="1057" y="1109"/>
                </a:lnTo>
                <a:lnTo>
                  <a:pt x="1073" y="1112"/>
                </a:lnTo>
                <a:lnTo>
                  <a:pt x="1089" y="1118"/>
                </a:lnTo>
                <a:lnTo>
                  <a:pt x="1105" y="1125"/>
                </a:lnTo>
                <a:lnTo>
                  <a:pt x="1117" y="1135"/>
                </a:lnTo>
                <a:lnTo>
                  <a:pt x="1128" y="1146"/>
                </a:lnTo>
                <a:lnTo>
                  <a:pt x="1137" y="1158"/>
                </a:lnTo>
                <a:lnTo>
                  <a:pt x="1145" y="1174"/>
                </a:lnTo>
                <a:lnTo>
                  <a:pt x="1151" y="1190"/>
                </a:lnTo>
                <a:lnTo>
                  <a:pt x="1154" y="1208"/>
                </a:lnTo>
                <a:lnTo>
                  <a:pt x="1154" y="1225"/>
                </a:lnTo>
                <a:lnTo>
                  <a:pt x="1154" y="1245"/>
                </a:lnTo>
                <a:lnTo>
                  <a:pt x="1149" y="1266"/>
                </a:lnTo>
                <a:lnTo>
                  <a:pt x="1144" y="1287"/>
                </a:lnTo>
                <a:lnTo>
                  <a:pt x="1133" y="1310"/>
                </a:lnTo>
                <a:lnTo>
                  <a:pt x="1122" y="1333"/>
                </a:lnTo>
                <a:lnTo>
                  <a:pt x="1122" y="1333"/>
                </a:lnTo>
                <a:lnTo>
                  <a:pt x="1112" y="1353"/>
                </a:lnTo>
                <a:lnTo>
                  <a:pt x="1105" y="1369"/>
                </a:lnTo>
                <a:lnTo>
                  <a:pt x="1099" y="1385"/>
                </a:lnTo>
                <a:lnTo>
                  <a:pt x="1098" y="1399"/>
                </a:lnTo>
                <a:lnTo>
                  <a:pt x="1098" y="1411"/>
                </a:lnTo>
                <a:lnTo>
                  <a:pt x="1099" y="1422"/>
                </a:lnTo>
                <a:lnTo>
                  <a:pt x="1101" y="1431"/>
                </a:lnTo>
                <a:lnTo>
                  <a:pt x="1107" y="1439"/>
                </a:lnTo>
                <a:lnTo>
                  <a:pt x="1110" y="1446"/>
                </a:lnTo>
                <a:lnTo>
                  <a:pt x="1115" y="1452"/>
                </a:lnTo>
                <a:lnTo>
                  <a:pt x="1124" y="1459"/>
                </a:lnTo>
                <a:lnTo>
                  <a:pt x="1133" y="1464"/>
                </a:lnTo>
                <a:lnTo>
                  <a:pt x="1137" y="1466"/>
                </a:lnTo>
                <a:lnTo>
                  <a:pt x="2077" y="1466"/>
                </a:lnTo>
                <a:lnTo>
                  <a:pt x="2077" y="840"/>
                </a:lnTo>
                <a:lnTo>
                  <a:pt x="2077" y="840"/>
                </a:lnTo>
                <a:lnTo>
                  <a:pt x="2079" y="838"/>
                </a:lnTo>
                <a:lnTo>
                  <a:pt x="2083" y="829"/>
                </a:lnTo>
                <a:lnTo>
                  <a:pt x="2092" y="821"/>
                </a:lnTo>
                <a:lnTo>
                  <a:pt x="2097" y="815"/>
                </a:lnTo>
                <a:lnTo>
                  <a:pt x="2104" y="810"/>
                </a:lnTo>
                <a:lnTo>
                  <a:pt x="2111" y="806"/>
                </a:lnTo>
                <a:lnTo>
                  <a:pt x="2122" y="805"/>
                </a:lnTo>
                <a:lnTo>
                  <a:pt x="2132" y="803"/>
                </a:lnTo>
                <a:lnTo>
                  <a:pt x="2145" y="803"/>
                </a:lnTo>
                <a:lnTo>
                  <a:pt x="2159" y="805"/>
                </a:lnTo>
                <a:lnTo>
                  <a:pt x="2173" y="810"/>
                </a:lnTo>
                <a:lnTo>
                  <a:pt x="2191" y="817"/>
                </a:lnTo>
                <a:lnTo>
                  <a:pt x="2210" y="826"/>
                </a:lnTo>
                <a:lnTo>
                  <a:pt x="2210" y="826"/>
                </a:lnTo>
                <a:lnTo>
                  <a:pt x="2233" y="838"/>
                </a:lnTo>
                <a:lnTo>
                  <a:pt x="2254" y="847"/>
                </a:lnTo>
                <a:lnTo>
                  <a:pt x="2277" y="854"/>
                </a:lnTo>
                <a:lnTo>
                  <a:pt x="2297" y="858"/>
                </a:lnTo>
                <a:lnTo>
                  <a:pt x="2318" y="859"/>
                </a:lnTo>
                <a:lnTo>
                  <a:pt x="2336" y="858"/>
                </a:lnTo>
                <a:lnTo>
                  <a:pt x="2353" y="856"/>
                </a:lnTo>
                <a:lnTo>
                  <a:pt x="2369" y="849"/>
                </a:lnTo>
                <a:lnTo>
                  <a:pt x="2383" y="842"/>
                </a:lnTo>
                <a:lnTo>
                  <a:pt x="2397" y="833"/>
                </a:lnTo>
                <a:lnTo>
                  <a:pt x="2408" y="822"/>
                </a:lnTo>
                <a:lnTo>
                  <a:pt x="2419" y="808"/>
                </a:lnTo>
                <a:lnTo>
                  <a:pt x="2426" y="794"/>
                </a:lnTo>
                <a:lnTo>
                  <a:pt x="2431" y="778"/>
                </a:lnTo>
                <a:lnTo>
                  <a:pt x="2435" y="762"/>
                </a:lnTo>
                <a:lnTo>
                  <a:pt x="2436" y="743"/>
                </a:lnTo>
                <a:lnTo>
                  <a:pt x="2436" y="743"/>
                </a:lnTo>
                <a:lnTo>
                  <a:pt x="2435" y="725"/>
                </a:lnTo>
                <a:lnTo>
                  <a:pt x="2431" y="707"/>
                </a:lnTo>
                <a:lnTo>
                  <a:pt x="2426" y="691"/>
                </a:lnTo>
                <a:lnTo>
                  <a:pt x="2419" y="677"/>
                </a:lnTo>
                <a:lnTo>
                  <a:pt x="2408" y="665"/>
                </a:lnTo>
                <a:lnTo>
                  <a:pt x="2397" y="653"/>
                </a:lnTo>
                <a:lnTo>
                  <a:pt x="2383" y="644"/>
                </a:lnTo>
                <a:lnTo>
                  <a:pt x="2369" y="637"/>
                </a:lnTo>
                <a:lnTo>
                  <a:pt x="2353" y="631"/>
                </a:lnTo>
                <a:lnTo>
                  <a:pt x="2336" y="628"/>
                </a:lnTo>
                <a:lnTo>
                  <a:pt x="2318" y="626"/>
                </a:lnTo>
                <a:lnTo>
                  <a:pt x="2297" y="628"/>
                </a:lnTo>
                <a:lnTo>
                  <a:pt x="2277" y="631"/>
                </a:lnTo>
                <a:lnTo>
                  <a:pt x="2254" y="638"/>
                </a:lnTo>
                <a:lnTo>
                  <a:pt x="2233" y="647"/>
                </a:lnTo>
                <a:lnTo>
                  <a:pt x="2210" y="660"/>
                </a:lnTo>
                <a:lnTo>
                  <a:pt x="2210" y="66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12" name="Freeform 15"/>
          <p:cNvSpPr/>
          <p:nvPr/>
        </p:nvSpPr>
        <p:spPr bwMode="auto">
          <a:xfrm>
            <a:off x="3129792" y="2367801"/>
            <a:ext cx="1610792" cy="1065691"/>
          </a:xfrm>
          <a:custGeom>
            <a:avLst/>
            <a:gdLst>
              <a:gd name="T0" fmla="*/ 2665 w 2760"/>
              <a:gd name="T1" fmla="*/ 1026 h 1825"/>
              <a:gd name="T2" fmla="*/ 2716 w 2760"/>
              <a:gd name="T3" fmla="*/ 1031 h 1825"/>
              <a:gd name="T4" fmla="*/ 2746 w 2760"/>
              <a:gd name="T5" fmla="*/ 1015 h 1825"/>
              <a:gd name="T6" fmla="*/ 2760 w 2760"/>
              <a:gd name="T7" fmla="*/ 359 h 1825"/>
              <a:gd name="T8" fmla="*/ 1807 w 2760"/>
              <a:gd name="T9" fmla="*/ 352 h 1825"/>
              <a:gd name="T10" fmla="*/ 1784 w 2760"/>
              <a:gd name="T11" fmla="*/ 324 h 1825"/>
              <a:gd name="T12" fmla="*/ 1782 w 2760"/>
              <a:gd name="T13" fmla="*/ 278 h 1825"/>
              <a:gd name="T14" fmla="*/ 1805 w 2760"/>
              <a:gd name="T15" fmla="*/ 226 h 1825"/>
              <a:gd name="T16" fmla="*/ 1837 w 2760"/>
              <a:gd name="T17" fmla="*/ 138 h 1825"/>
              <a:gd name="T18" fmla="*/ 1828 w 2760"/>
              <a:gd name="T19" fmla="*/ 67 h 1825"/>
              <a:gd name="T20" fmla="*/ 1788 w 2760"/>
              <a:gd name="T21" fmla="*/ 18 h 1825"/>
              <a:gd name="T22" fmla="*/ 1721 w 2760"/>
              <a:gd name="T23" fmla="*/ 0 h 1825"/>
              <a:gd name="T24" fmla="*/ 1669 w 2760"/>
              <a:gd name="T25" fmla="*/ 11 h 1825"/>
              <a:gd name="T26" fmla="*/ 1622 w 2760"/>
              <a:gd name="T27" fmla="*/ 51 h 1825"/>
              <a:gd name="T28" fmla="*/ 1606 w 2760"/>
              <a:gd name="T29" fmla="*/ 118 h 1825"/>
              <a:gd name="T30" fmla="*/ 1625 w 2760"/>
              <a:gd name="T31" fmla="*/ 203 h 1825"/>
              <a:gd name="T32" fmla="*/ 1655 w 2760"/>
              <a:gd name="T33" fmla="*/ 262 h 1825"/>
              <a:gd name="T34" fmla="*/ 1660 w 2760"/>
              <a:gd name="T35" fmla="*/ 315 h 1825"/>
              <a:gd name="T36" fmla="*/ 1645 w 2760"/>
              <a:gd name="T37" fmla="*/ 345 h 1825"/>
              <a:gd name="T38" fmla="*/ 683 w 2760"/>
              <a:gd name="T39" fmla="*/ 359 h 1825"/>
              <a:gd name="T40" fmla="*/ 637 w 2760"/>
              <a:gd name="T41" fmla="*/ 667 h 1825"/>
              <a:gd name="T42" fmla="*/ 631 w 2760"/>
              <a:gd name="T43" fmla="*/ 962 h 1825"/>
              <a:gd name="T44" fmla="*/ 622 w 2760"/>
              <a:gd name="T45" fmla="*/ 1034 h 1825"/>
              <a:gd name="T46" fmla="*/ 518 w 2760"/>
              <a:gd name="T47" fmla="*/ 1208 h 1825"/>
              <a:gd name="T48" fmla="*/ 302 w 2760"/>
              <a:gd name="T49" fmla="*/ 1459 h 1825"/>
              <a:gd name="T50" fmla="*/ 62 w 2760"/>
              <a:gd name="T51" fmla="*/ 1694 h 1825"/>
              <a:gd name="T52" fmla="*/ 14 w 2760"/>
              <a:gd name="T53" fmla="*/ 1775 h 1825"/>
              <a:gd name="T54" fmla="*/ 1441 w 2760"/>
              <a:gd name="T55" fmla="*/ 1825 h 1825"/>
              <a:gd name="T56" fmla="*/ 1462 w 2760"/>
              <a:gd name="T57" fmla="*/ 1811 h 1825"/>
              <a:gd name="T58" fmla="*/ 1478 w 2760"/>
              <a:gd name="T59" fmla="*/ 1781 h 1825"/>
              <a:gd name="T60" fmla="*/ 1473 w 2760"/>
              <a:gd name="T61" fmla="*/ 1728 h 1825"/>
              <a:gd name="T62" fmla="*/ 1443 w 2760"/>
              <a:gd name="T63" fmla="*/ 1669 h 1825"/>
              <a:gd name="T64" fmla="*/ 1422 w 2760"/>
              <a:gd name="T65" fmla="*/ 1584 h 1825"/>
              <a:gd name="T66" fmla="*/ 1439 w 2760"/>
              <a:gd name="T67" fmla="*/ 1517 h 1825"/>
              <a:gd name="T68" fmla="*/ 1487 w 2760"/>
              <a:gd name="T69" fmla="*/ 1477 h 1825"/>
              <a:gd name="T70" fmla="*/ 1538 w 2760"/>
              <a:gd name="T71" fmla="*/ 1466 h 1825"/>
              <a:gd name="T72" fmla="*/ 1604 w 2760"/>
              <a:gd name="T73" fmla="*/ 1484 h 1825"/>
              <a:gd name="T74" fmla="*/ 1646 w 2760"/>
              <a:gd name="T75" fmla="*/ 1531 h 1825"/>
              <a:gd name="T76" fmla="*/ 1653 w 2760"/>
              <a:gd name="T77" fmla="*/ 1604 h 1825"/>
              <a:gd name="T78" fmla="*/ 1623 w 2760"/>
              <a:gd name="T79" fmla="*/ 1692 h 1825"/>
              <a:gd name="T80" fmla="*/ 1600 w 2760"/>
              <a:gd name="T81" fmla="*/ 1744 h 1825"/>
              <a:gd name="T82" fmla="*/ 1602 w 2760"/>
              <a:gd name="T83" fmla="*/ 1790 h 1825"/>
              <a:gd name="T84" fmla="*/ 1625 w 2760"/>
              <a:gd name="T85" fmla="*/ 1818 h 1825"/>
              <a:gd name="T86" fmla="*/ 2760 w 2760"/>
              <a:gd name="T87" fmla="*/ 1188 h 1825"/>
              <a:gd name="T88" fmla="*/ 2746 w 2760"/>
              <a:gd name="T89" fmla="*/ 1169 h 1825"/>
              <a:gd name="T90" fmla="*/ 2716 w 2760"/>
              <a:gd name="T91" fmla="*/ 1153 h 1825"/>
              <a:gd name="T92" fmla="*/ 2665 w 2760"/>
              <a:gd name="T93" fmla="*/ 1158 h 1825"/>
              <a:gd name="T94" fmla="*/ 2605 w 2760"/>
              <a:gd name="T95" fmla="*/ 1187 h 1825"/>
              <a:gd name="T96" fmla="*/ 2520 w 2760"/>
              <a:gd name="T97" fmla="*/ 1208 h 1825"/>
              <a:gd name="T98" fmla="*/ 2454 w 2760"/>
              <a:gd name="T99" fmla="*/ 1190 h 1825"/>
              <a:gd name="T100" fmla="*/ 2412 w 2760"/>
              <a:gd name="T101" fmla="*/ 1142 h 1825"/>
              <a:gd name="T102" fmla="*/ 2401 w 2760"/>
              <a:gd name="T103" fmla="*/ 1091 h 1825"/>
              <a:gd name="T104" fmla="*/ 2419 w 2760"/>
              <a:gd name="T105" fmla="*/ 1026 h 1825"/>
              <a:gd name="T106" fmla="*/ 2469 w 2760"/>
              <a:gd name="T107" fmla="*/ 985 h 1825"/>
              <a:gd name="T108" fmla="*/ 2541 w 2760"/>
              <a:gd name="T109" fmla="*/ 976 h 1825"/>
              <a:gd name="T110" fmla="*/ 2628 w 2760"/>
              <a:gd name="T111" fmla="*/ 1008 h 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60" h="1825">
                <a:moveTo>
                  <a:pt x="2628" y="1008"/>
                </a:moveTo>
                <a:lnTo>
                  <a:pt x="2628" y="1008"/>
                </a:lnTo>
                <a:lnTo>
                  <a:pt x="2647" y="1019"/>
                </a:lnTo>
                <a:lnTo>
                  <a:pt x="2665" y="1026"/>
                </a:lnTo>
                <a:lnTo>
                  <a:pt x="2679" y="1029"/>
                </a:lnTo>
                <a:lnTo>
                  <a:pt x="2693" y="1031"/>
                </a:lnTo>
                <a:lnTo>
                  <a:pt x="2706" y="1031"/>
                </a:lnTo>
                <a:lnTo>
                  <a:pt x="2716" y="1031"/>
                </a:lnTo>
                <a:lnTo>
                  <a:pt x="2727" y="1027"/>
                </a:lnTo>
                <a:lnTo>
                  <a:pt x="2734" y="1024"/>
                </a:lnTo>
                <a:lnTo>
                  <a:pt x="2741" y="1019"/>
                </a:lnTo>
                <a:lnTo>
                  <a:pt x="2746" y="1015"/>
                </a:lnTo>
                <a:lnTo>
                  <a:pt x="2755" y="1004"/>
                </a:lnTo>
                <a:lnTo>
                  <a:pt x="2759" y="997"/>
                </a:lnTo>
                <a:lnTo>
                  <a:pt x="2760" y="994"/>
                </a:lnTo>
                <a:lnTo>
                  <a:pt x="2760" y="359"/>
                </a:lnTo>
                <a:lnTo>
                  <a:pt x="1820" y="359"/>
                </a:lnTo>
                <a:lnTo>
                  <a:pt x="1820" y="359"/>
                </a:lnTo>
                <a:lnTo>
                  <a:pt x="1816" y="357"/>
                </a:lnTo>
                <a:lnTo>
                  <a:pt x="1807" y="352"/>
                </a:lnTo>
                <a:lnTo>
                  <a:pt x="1798" y="345"/>
                </a:lnTo>
                <a:lnTo>
                  <a:pt x="1793" y="339"/>
                </a:lnTo>
                <a:lnTo>
                  <a:pt x="1790" y="332"/>
                </a:lnTo>
                <a:lnTo>
                  <a:pt x="1784" y="324"/>
                </a:lnTo>
                <a:lnTo>
                  <a:pt x="1782" y="315"/>
                </a:lnTo>
                <a:lnTo>
                  <a:pt x="1781" y="304"/>
                </a:lnTo>
                <a:lnTo>
                  <a:pt x="1781" y="292"/>
                </a:lnTo>
                <a:lnTo>
                  <a:pt x="1782" y="278"/>
                </a:lnTo>
                <a:lnTo>
                  <a:pt x="1788" y="262"/>
                </a:lnTo>
                <a:lnTo>
                  <a:pt x="1795" y="246"/>
                </a:lnTo>
                <a:lnTo>
                  <a:pt x="1805" y="226"/>
                </a:lnTo>
                <a:lnTo>
                  <a:pt x="1805" y="226"/>
                </a:lnTo>
                <a:lnTo>
                  <a:pt x="1816" y="203"/>
                </a:lnTo>
                <a:lnTo>
                  <a:pt x="1827" y="180"/>
                </a:lnTo>
                <a:lnTo>
                  <a:pt x="1832" y="159"/>
                </a:lnTo>
                <a:lnTo>
                  <a:pt x="1837" y="138"/>
                </a:lnTo>
                <a:lnTo>
                  <a:pt x="1837" y="118"/>
                </a:lnTo>
                <a:lnTo>
                  <a:pt x="1837" y="101"/>
                </a:lnTo>
                <a:lnTo>
                  <a:pt x="1834" y="83"/>
                </a:lnTo>
                <a:lnTo>
                  <a:pt x="1828" y="67"/>
                </a:lnTo>
                <a:lnTo>
                  <a:pt x="1820" y="51"/>
                </a:lnTo>
                <a:lnTo>
                  <a:pt x="1811" y="39"/>
                </a:lnTo>
                <a:lnTo>
                  <a:pt x="1800" y="28"/>
                </a:lnTo>
                <a:lnTo>
                  <a:pt x="1788" y="18"/>
                </a:lnTo>
                <a:lnTo>
                  <a:pt x="1772" y="11"/>
                </a:lnTo>
                <a:lnTo>
                  <a:pt x="1756" y="5"/>
                </a:lnTo>
                <a:lnTo>
                  <a:pt x="1740" y="2"/>
                </a:lnTo>
                <a:lnTo>
                  <a:pt x="1721" y="0"/>
                </a:lnTo>
                <a:lnTo>
                  <a:pt x="1721" y="0"/>
                </a:lnTo>
                <a:lnTo>
                  <a:pt x="1703" y="2"/>
                </a:lnTo>
                <a:lnTo>
                  <a:pt x="1685" y="5"/>
                </a:lnTo>
                <a:lnTo>
                  <a:pt x="1669" y="11"/>
                </a:lnTo>
                <a:lnTo>
                  <a:pt x="1655" y="18"/>
                </a:lnTo>
                <a:lnTo>
                  <a:pt x="1643" y="28"/>
                </a:lnTo>
                <a:lnTo>
                  <a:pt x="1632" y="39"/>
                </a:lnTo>
                <a:lnTo>
                  <a:pt x="1622" y="51"/>
                </a:lnTo>
                <a:lnTo>
                  <a:pt x="1614" y="67"/>
                </a:lnTo>
                <a:lnTo>
                  <a:pt x="1609" y="83"/>
                </a:lnTo>
                <a:lnTo>
                  <a:pt x="1606" y="101"/>
                </a:lnTo>
                <a:lnTo>
                  <a:pt x="1606" y="118"/>
                </a:lnTo>
                <a:lnTo>
                  <a:pt x="1606" y="138"/>
                </a:lnTo>
                <a:lnTo>
                  <a:pt x="1609" y="159"/>
                </a:lnTo>
                <a:lnTo>
                  <a:pt x="1616" y="180"/>
                </a:lnTo>
                <a:lnTo>
                  <a:pt x="1625" y="203"/>
                </a:lnTo>
                <a:lnTo>
                  <a:pt x="1637" y="226"/>
                </a:lnTo>
                <a:lnTo>
                  <a:pt x="1637" y="226"/>
                </a:lnTo>
                <a:lnTo>
                  <a:pt x="1648" y="246"/>
                </a:lnTo>
                <a:lnTo>
                  <a:pt x="1655" y="262"/>
                </a:lnTo>
                <a:lnTo>
                  <a:pt x="1659" y="278"/>
                </a:lnTo>
                <a:lnTo>
                  <a:pt x="1662" y="292"/>
                </a:lnTo>
                <a:lnTo>
                  <a:pt x="1662" y="304"/>
                </a:lnTo>
                <a:lnTo>
                  <a:pt x="1660" y="315"/>
                </a:lnTo>
                <a:lnTo>
                  <a:pt x="1657" y="324"/>
                </a:lnTo>
                <a:lnTo>
                  <a:pt x="1653" y="332"/>
                </a:lnTo>
                <a:lnTo>
                  <a:pt x="1650" y="339"/>
                </a:lnTo>
                <a:lnTo>
                  <a:pt x="1645" y="345"/>
                </a:lnTo>
                <a:lnTo>
                  <a:pt x="1634" y="352"/>
                </a:lnTo>
                <a:lnTo>
                  <a:pt x="1627" y="357"/>
                </a:lnTo>
                <a:lnTo>
                  <a:pt x="1623" y="359"/>
                </a:lnTo>
                <a:lnTo>
                  <a:pt x="683" y="359"/>
                </a:lnTo>
                <a:lnTo>
                  <a:pt x="668" y="426"/>
                </a:lnTo>
                <a:lnTo>
                  <a:pt x="653" y="511"/>
                </a:lnTo>
                <a:lnTo>
                  <a:pt x="642" y="592"/>
                </a:lnTo>
                <a:lnTo>
                  <a:pt x="637" y="667"/>
                </a:lnTo>
                <a:lnTo>
                  <a:pt x="631" y="736"/>
                </a:lnTo>
                <a:lnTo>
                  <a:pt x="628" y="797"/>
                </a:lnTo>
                <a:lnTo>
                  <a:pt x="628" y="898"/>
                </a:lnTo>
                <a:lnTo>
                  <a:pt x="631" y="962"/>
                </a:lnTo>
                <a:lnTo>
                  <a:pt x="631" y="987"/>
                </a:lnTo>
                <a:lnTo>
                  <a:pt x="631" y="1003"/>
                </a:lnTo>
                <a:lnTo>
                  <a:pt x="628" y="1019"/>
                </a:lnTo>
                <a:lnTo>
                  <a:pt x="622" y="1034"/>
                </a:lnTo>
                <a:lnTo>
                  <a:pt x="615" y="1050"/>
                </a:lnTo>
                <a:lnTo>
                  <a:pt x="582" y="1102"/>
                </a:lnTo>
                <a:lnTo>
                  <a:pt x="538" y="1181"/>
                </a:lnTo>
                <a:lnTo>
                  <a:pt x="518" y="1208"/>
                </a:lnTo>
                <a:lnTo>
                  <a:pt x="497" y="1238"/>
                </a:lnTo>
                <a:lnTo>
                  <a:pt x="440" y="1307"/>
                </a:lnTo>
                <a:lnTo>
                  <a:pt x="375" y="1385"/>
                </a:lnTo>
                <a:lnTo>
                  <a:pt x="302" y="1459"/>
                </a:lnTo>
                <a:lnTo>
                  <a:pt x="230" y="1531"/>
                </a:lnTo>
                <a:lnTo>
                  <a:pt x="168" y="1595"/>
                </a:lnTo>
                <a:lnTo>
                  <a:pt x="92" y="1668"/>
                </a:lnTo>
                <a:lnTo>
                  <a:pt x="62" y="1694"/>
                </a:lnTo>
                <a:lnTo>
                  <a:pt x="41" y="1721"/>
                </a:lnTo>
                <a:lnTo>
                  <a:pt x="30" y="1736"/>
                </a:lnTo>
                <a:lnTo>
                  <a:pt x="21" y="1752"/>
                </a:lnTo>
                <a:lnTo>
                  <a:pt x="14" y="1775"/>
                </a:lnTo>
                <a:lnTo>
                  <a:pt x="5" y="1797"/>
                </a:lnTo>
                <a:lnTo>
                  <a:pt x="0" y="1820"/>
                </a:lnTo>
                <a:lnTo>
                  <a:pt x="0" y="1825"/>
                </a:lnTo>
                <a:lnTo>
                  <a:pt x="1441" y="1825"/>
                </a:lnTo>
                <a:lnTo>
                  <a:pt x="1441" y="1825"/>
                </a:lnTo>
                <a:lnTo>
                  <a:pt x="1445" y="1823"/>
                </a:lnTo>
                <a:lnTo>
                  <a:pt x="1452" y="1818"/>
                </a:lnTo>
                <a:lnTo>
                  <a:pt x="1462" y="1811"/>
                </a:lnTo>
                <a:lnTo>
                  <a:pt x="1468" y="1804"/>
                </a:lnTo>
                <a:lnTo>
                  <a:pt x="1471" y="1798"/>
                </a:lnTo>
                <a:lnTo>
                  <a:pt x="1475" y="1790"/>
                </a:lnTo>
                <a:lnTo>
                  <a:pt x="1478" y="1781"/>
                </a:lnTo>
                <a:lnTo>
                  <a:pt x="1480" y="1770"/>
                </a:lnTo>
                <a:lnTo>
                  <a:pt x="1480" y="1758"/>
                </a:lnTo>
                <a:lnTo>
                  <a:pt x="1477" y="1744"/>
                </a:lnTo>
                <a:lnTo>
                  <a:pt x="1473" y="1728"/>
                </a:lnTo>
                <a:lnTo>
                  <a:pt x="1466" y="1712"/>
                </a:lnTo>
                <a:lnTo>
                  <a:pt x="1455" y="1692"/>
                </a:lnTo>
                <a:lnTo>
                  <a:pt x="1455" y="1692"/>
                </a:lnTo>
                <a:lnTo>
                  <a:pt x="1443" y="1669"/>
                </a:lnTo>
                <a:lnTo>
                  <a:pt x="1434" y="1646"/>
                </a:lnTo>
                <a:lnTo>
                  <a:pt x="1427" y="1625"/>
                </a:lnTo>
                <a:lnTo>
                  <a:pt x="1424" y="1604"/>
                </a:lnTo>
                <a:lnTo>
                  <a:pt x="1422" y="1584"/>
                </a:lnTo>
                <a:lnTo>
                  <a:pt x="1424" y="1565"/>
                </a:lnTo>
                <a:lnTo>
                  <a:pt x="1427" y="1549"/>
                </a:lnTo>
                <a:lnTo>
                  <a:pt x="1432" y="1531"/>
                </a:lnTo>
                <a:lnTo>
                  <a:pt x="1439" y="1517"/>
                </a:lnTo>
                <a:lnTo>
                  <a:pt x="1450" y="1505"/>
                </a:lnTo>
                <a:lnTo>
                  <a:pt x="1461" y="1492"/>
                </a:lnTo>
                <a:lnTo>
                  <a:pt x="1473" y="1484"/>
                </a:lnTo>
                <a:lnTo>
                  <a:pt x="1487" y="1477"/>
                </a:lnTo>
                <a:lnTo>
                  <a:pt x="1503" y="1469"/>
                </a:lnTo>
                <a:lnTo>
                  <a:pt x="1521" y="1466"/>
                </a:lnTo>
                <a:lnTo>
                  <a:pt x="1538" y="1466"/>
                </a:lnTo>
                <a:lnTo>
                  <a:pt x="1538" y="1466"/>
                </a:lnTo>
                <a:lnTo>
                  <a:pt x="1558" y="1466"/>
                </a:lnTo>
                <a:lnTo>
                  <a:pt x="1574" y="1469"/>
                </a:lnTo>
                <a:lnTo>
                  <a:pt x="1590" y="1477"/>
                </a:lnTo>
                <a:lnTo>
                  <a:pt x="1604" y="1484"/>
                </a:lnTo>
                <a:lnTo>
                  <a:pt x="1618" y="1492"/>
                </a:lnTo>
                <a:lnTo>
                  <a:pt x="1629" y="1505"/>
                </a:lnTo>
                <a:lnTo>
                  <a:pt x="1637" y="1517"/>
                </a:lnTo>
                <a:lnTo>
                  <a:pt x="1646" y="1531"/>
                </a:lnTo>
                <a:lnTo>
                  <a:pt x="1652" y="1549"/>
                </a:lnTo>
                <a:lnTo>
                  <a:pt x="1655" y="1565"/>
                </a:lnTo>
                <a:lnTo>
                  <a:pt x="1655" y="1584"/>
                </a:lnTo>
                <a:lnTo>
                  <a:pt x="1653" y="1604"/>
                </a:lnTo>
                <a:lnTo>
                  <a:pt x="1650" y="1625"/>
                </a:lnTo>
                <a:lnTo>
                  <a:pt x="1645" y="1646"/>
                </a:lnTo>
                <a:lnTo>
                  <a:pt x="1634" y="1669"/>
                </a:lnTo>
                <a:lnTo>
                  <a:pt x="1623" y="1692"/>
                </a:lnTo>
                <a:lnTo>
                  <a:pt x="1623" y="1692"/>
                </a:lnTo>
                <a:lnTo>
                  <a:pt x="1613" y="1712"/>
                </a:lnTo>
                <a:lnTo>
                  <a:pt x="1606" y="1728"/>
                </a:lnTo>
                <a:lnTo>
                  <a:pt x="1600" y="1744"/>
                </a:lnTo>
                <a:lnTo>
                  <a:pt x="1599" y="1758"/>
                </a:lnTo>
                <a:lnTo>
                  <a:pt x="1599" y="1770"/>
                </a:lnTo>
                <a:lnTo>
                  <a:pt x="1600" y="1781"/>
                </a:lnTo>
                <a:lnTo>
                  <a:pt x="1602" y="1790"/>
                </a:lnTo>
                <a:lnTo>
                  <a:pt x="1607" y="1798"/>
                </a:lnTo>
                <a:lnTo>
                  <a:pt x="1611" y="1804"/>
                </a:lnTo>
                <a:lnTo>
                  <a:pt x="1616" y="1811"/>
                </a:lnTo>
                <a:lnTo>
                  <a:pt x="1625" y="1818"/>
                </a:lnTo>
                <a:lnTo>
                  <a:pt x="1634" y="1823"/>
                </a:lnTo>
                <a:lnTo>
                  <a:pt x="1637" y="1825"/>
                </a:lnTo>
                <a:lnTo>
                  <a:pt x="2760" y="1825"/>
                </a:lnTo>
                <a:lnTo>
                  <a:pt x="2760" y="1188"/>
                </a:lnTo>
                <a:lnTo>
                  <a:pt x="2760" y="1188"/>
                </a:lnTo>
                <a:lnTo>
                  <a:pt x="2759" y="1187"/>
                </a:lnTo>
                <a:lnTo>
                  <a:pt x="2755" y="1178"/>
                </a:lnTo>
                <a:lnTo>
                  <a:pt x="2746" y="1169"/>
                </a:lnTo>
                <a:lnTo>
                  <a:pt x="2741" y="1164"/>
                </a:lnTo>
                <a:lnTo>
                  <a:pt x="2734" y="1158"/>
                </a:lnTo>
                <a:lnTo>
                  <a:pt x="2727" y="1155"/>
                </a:lnTo>
                <a:lnTo>
                  <a:pt x="2716" y="1153"/>
                </a:lnTo>
                <a:lnTo>
                  <a:pt x="2706" y="1151"/>
                </a:lnTo>
                <a:lnTo>
                  <a:pt x="2693" y="1151"/>
                </a:lnTo>
                <a:lnTo>
                  <a:pt x="2679" y="1153"/>
                </a:lnTo>
                <a:lnTo>
                  <a:pt x="2665" y="1158"/>
                </a:lnTo>
                <a:lnTo>
                  <a:pt x="2647" y="1165"/>
                </a:lnTo>
                <a:lnTo>
                  <a:pt x="2628" y="1174"/>
                </a:lnTo>
                <a:lnTo>
                  <a:pt x="2628" y="1174"/>
                </a:lnTo>
                <a:lnTo>
                  <a:pt x="2605" y="1187"/>
                </a:lnTo>
                <a:lnTo>
                  <a:pt x="2584" y="1195"/>
                </a:lnTo>
                <a:lnTo>
                  <a:pt x="2561" y="1202"/>
                </a:lnTo>
                <a:lnTo>
                  <a:pt x="2541" y="1206"/>
                </a:lnTo>
                <a:lnTo>
                  <a:pt x="2520" y="1208"/>
                </a:lnTo>
                <a:lnTo>
                  <a:pt x="2502" y="1206"/>
                </a:lnTo>
                <a:lnTo>
                  <a:pt x="2485" y="1204"/>
                </a:lnTo>
                <a:lnTo>
                  <a:pt x="2469" y="1197"/>
                </a:lnTo>
                <a:lnTo>
                  <a:pt x="2454" y="1190"/>
                </a:lnTo>
                <a:lnTo>
                  <a:pt x="2440" y="1181"/>
                </a:lnTo>
                <a:lnTo>
                  <a:pt x="2430" y="1169"/>
                </a:lnTo>
                <a:lnTo>
                  <a:pt x="2419" y="1156"/>
                </a:lnTo>
                <a:lnTo>
                  <a:pt x="2412" y="1142"/>
                </a:lnTo>
                <a:lnTo>
                  <a:pt x="2407" y="1126"/>
                </a:lnTo>
                <a:lnTo>
                  <a:pt x="2403" y="1109"/>
                </a:lnTo>
                <a:lnTo>
                  <a:pt x="2401" y="1091"/>
                </a:lnTo>
                <a:lnTo>
                  <a:pt x="2401" y="1091"/>
                </a:lnTo>
                <a:lnTo>
                  <a:pt x="2403" y="1073"/>
                </a:lnTo>
                <a:lnTo>
                  <a:pt x="2407" y="1056"/>
                </a:lnTo>
                <a:lnTo>
                  <a:pt x="2412" y="1040"/>
                </a:lnTo>
                <a:lnTo>
                  <a:pt x="2419" y="1026"/>
                </a:lnTo>
                <a:lnTo>
                  <a:pt x="2430" y="1013"/>
                </a:lnTo>
                <a:lnTo>
                  <a:pt x="2440" y="1001"/>
                </a:lnTo>
                <a:lnTo>
                  <a:pt x="2454" y="992"/>
                </a:lnTo>
                <a:lnTo>
                  <a:pt x="2469" y="985"/>
                </a:lnTo>
                <a:lnTo>
                  <a:pt x="2485" y="980"/>
                </a:lnTo>
                <a:lnTo>
                  <a:pt x="2502" y="976"/>
                </a:lnTo>
                <a:lnTo>
                  <a:pt x="2520" y="974"/>
                </a:lnTo>
                <a:lnTo>
                  <a:pt x="2541" y="976"/>
                </a:lnTo>
                <a:lnTo>
                  <a:pt x="2561" y="980"/>
                </a:lnTo>
                <a:lnTo>
                  <a:pt x="2584" y="987"/>
                </a:lnTo>
                <a:lnTo>
                  <a:pt x="2605" y="996"/>
                </a:lnTo>
                <a:lnTo>
                  <a:pt x="2628" y="1008"/>
                </a:lnTo>
                <a:lnTo>
                  <a:pt x="2628" y="1008"/>
                </a:lnTo>
                <a:close/>
              </a:path>
            </a:pathLst>
          </a:custGeom>
          <a:pattFill prst="dkUpDiag">
            <a:fgClr>
              <a:schemeClr val="tx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cs typeface="+mn-ea"/>
              <a:sym typeface="+mn-lt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5600113" y="1843173"/>
            <a:ext cx="1150019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热爱社交</a:t>
            </a:r>
            <a:endParaRPr lang="en-US" altLang="ko-KR" sz="1800" b="0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1952589" y="2840269"/>
            <a:ext cx="1177007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专注学术</a:t>
            </a:r>
            <a:endParaRPr lang="zh-CN" altLang="en-US" sz="18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6" name="Rectangle 3"/>
          <p:cNvSpPr txBox="1">
            <a:spLocks noChangeArrowheads="1"/>
          </p:cNvSpPr>
          <p:nvPr/>
        </p:nvSpPr>
        <p:spPr bwMode="auto">
          <a:xfrm>
            <a:off x="6069597" y="2754212"/>
            <a:ext cx="1468965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善于沟通</a:t>
            </a:r>
            <a:endParaRPr lang="en-US" altLang="ko-KR" sz="1800" b="0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5995099" y="3731408"/>
            <a:ext cx="1182941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时间观念</a:t>
            </a:r>
            <a:endParaRPr lang="en-US" altLang="ko-KR" sz="1600" b="0" dirty="0"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5370195" y="4574540"/>
            <a:ext cx="2867025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对竞争性的事物充满好奇心</a:t>
            </a:r>
            <a:endParaRPr lang="en-US" altLang="ko-KR" sz="1400" b="0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2411363" y="1908683"/>
            <a:ext cx="1064643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思维活跃</a:t>
            </a:r>
            <a:endParaRPr lang="zh-CN" altLang="en-US" sz="1800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2048851" y="3769032"/>
            <a:ext cx="1150019" cy="29337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zh-CN" altLang="en-US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实践能力强</a:t>
            </a:r>
            <a:endParaRPr lang="en-US" altLang="ko-KR" sz="1800" b="0" dirty="0">
              <a:solidFill>
                <a:schemeClr val="tx1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3847362" y="3608893"/>
            <a:ext cx="370285" cy="348853"/>
            <a:chOff x="2874963" y="5937250"/>
            <a:chExt cx="493713" cy="465137"/>
          </a:xfrm>
          <a:solidFill>
            <a:srgbClr val="E7E7E7"/>
          </a:solidFill>
        </p:grpSpPr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2874963" y="5937250"/>
              <a:ext cx="493713" cy="465137"/>
            </a:xfrm>
            <a:custGeom>
              <a:avLst/>
              <a:gdLst>
                <a:gd name="T0" fmla="*/ 269 w 311"/>
                <a:gd name="T1" fmla="*/ 7 h 293"/>
                <a:gd name="T2" fmla="*/ 239 w 311"/>
                <a:gd name="T3" fmla="*/ 36 h 293"/>
                <a:gd name="T4" fmla="*/ 183 w 311"/>
                <a:gd name="T5" fmla="*/ 116 h 293"/>
                <a:gd name="T6" fmla="*/ 160 w 311"/>
                <a:gd name="T7" fmla="*/ 65 h 293"/>
                <a:gd name="T8" fmla="*/ 138 w 311"/>
                <a:gd name="T9" fmla="*/ 24 h 293"/>
                <a:gd name="T10" fmla="*/ 112 w 311"/>
                <a:gd name="T11" fmla="*/ 7 h 293"/>
                <a:gd name="T12" fmla="*/ 81 w 311"/>
                <a:gd name="T13" fmla="*/ 0 h 293"/>
                <a:gd name="T14" fmla="*/ 52 w 311"/>
                <a:gd name="T15" fmla="*/ 6 h 293"/>
                <a:gd name="T16" fmla="*/ 45 w 311"/>
                <a:gd name="T17" fmla="*/ 14 h 293"/>
                <a:gd name="T18" fmla="*/ 81 w 311"/>
                <a:gd name="T19" fmla="*/ 59 h 293"/>
                <a:gd name="T20" fmla="*/ 22 w 311"/>
                <a:gd name="T21" fmla="*/ 47 h 293"/>
                <a:gd name="T22" fmla="*/ 11 w 311"/>
                <a:gd name="T23" fmla="*/ 46 h 293"/>
                <a:gd name="T24" fmla="*/ 2 w 311"/>
                <a:gd name="T25" fmla="*/ 64 h 293"/>
                <a:gd name="T26" fmla="*/ 9 w 311"/>
                <a:gd name="T27" fmla="*/ 119 h 293"/>
                <a:gd name="T28" fmla="*/ 39 w 311"/>
                <a:gd name="T29" fmla="*/ 150 h 293"/>
                <a:gd name="T30" fmla="*/ 84 w 311"/>
                <a:gd name="T31" fmla="*/ 163 h 293"/>
                <a:gd name="T32" fmla="*/ 39 w 311"/>
                <a:gd name="T33" fmla="*/ 224 h 293"/>
                <a:gd name="T34" fmla="*/ 31 w 311"/>
                <a:gd name="T35" fmla="*/ 264 h 293"/>
                <a:gd name="T36" fmla="*/ 50 w 311"/>
                <a:gd name="T37" fmla="*/ 285 h 293"/>
                <a:gd name="T38" fmla="*/ 83 w 311"/>
                <a:gd name="T39" fmla="*/ 284 h 293"/>
                <a:gd name="T40" fmla="*/ 211 w 311"/>
                <a:gd name="T41" fmla="*/ 279 h 293"/>
                <a:gd name="T42" fmla="*/ 245 w 311"/>
                <a:gd name="T43" fmla="*/ 293 h 293"/>
                <a:gd name="T44" fmla="*/ 278 w 311"/>
                <a:gd name="T45" fmla="*/ 279 h 293"/>
                <a:gd name="T46" fmla="*/ 292 w 311"/>
                <a:gd name="T47" fmla="*/ 246 h 293"/>
                <a:gd name="T48" fmla="*/ 200 w 311"/>
                <a:gd name="T49" fmla="*/ 134 h 293"/>
                <a:gd name="T50" fmla="*/ 266 w 311"/>
                <a:gd name="T51" fmla="*/ 80 h 293"/>
                <a:gd name="T52" fmla="*/ 308 w 311"/>
                <a:gd name="T53" fmla="*/ 52 h 293"/>
                <a:gd name="T54" fmla="*/ 310 w 311"/>
                <a:gd name="T55" fmla="*/ 38 h 293"/>
                <a:gd name="T56" fmla="*/ 78 w 311"/>
                <a:gd name="T57" fmla="*/ 258 h 293"/>
                <a:gd name="T58" fmla="*/ 60 w 311"/>
                <a:gd name="T59" fmla="*/ 262 h 293"/>
                <a:gd name="T60" fmla="*/ 53 w 311"/>
                <a:gd name="T61" fmla="*/ 253 h 293"/>
                <a:gd name="T62" fmla="*/ 62 w 311"/>
                <a:gd name="T63" fmla="*/ 234 h 293"/>
                <a:gd name="T64" fmla="*/ 262 w 311"/>
                <a:gd name="T65" fmla="*/ 229 h 293"/>
                <a:gd name="T66" fmla="*/ 268 w 311"/>
                <a:gd name="T67" fmla="*/ 246 h 293"/>
                <a:gd name="T68" fmla="*/ 262 w 311"/>
                <a:gd name="T69" fmla="*/ 261 h 293"/>
                <a:gd name="T70" fmla="*/ 241 w 311"/>
                <a:gd name="T71" fmla="*/ 267 h 293"/>
                <a:gd name="T72" fmla="*/ 107 w 311"/>
                <a:gd name="T73" fmla="*/ 139 h 293"/>
                <a:gd name="T74" fmla="*/ 94 w 311"/>
                <a:gd name="T75" fmla="*/ 136 h 293"/>
                <a:gd name="T76" fmla="*/ 59 w 311"/>
                <a:gd name="T77" fmla="*/ 133 h 293"/>
                <a:gd name="T78" fmla="*/ 34 w 311"/>
                <a:gd name="T79" fmla="*/ 112 h 293"/>
                <a:gd name="T80" fmla="*/ 46 w 311"/>
                <a:gd name="T81" fmla="*/ 104 h 293"/>
                <a:gd name="T82" fmla="*/ 89 w 311"/>
                <a:gd name="T83" fmla="*/ 99 h 293"/>
                <a:gd name="T84" fmla="*/ 98 w 311"/>
                <a:gd name="T85" fmla="*/ 90 h 293"/>
                <a:gd name="T86" fmla="*/ 106 w 311"/>
                <a:gd name="T87" fmla="*/ 49 h 293"/>
                <a:gd name="T88" fmla="*/ 102 w 311"/>
                <a:gd name="T89" fmla="*/ 29 h 293"/>
                <a:gd name="T90" fmla="*/ 129 w 311"/>
                <a:gd name="T91" fmla="*/ 53 h 293"/>
                <a:gd name="T92" fmla="*/ 136 w 311"/>
                <a:gd name="T93" fmla="*/ 88 h 293"/>
                <a:gd name="T94" fmla="*/ 136 w 311"/>
                <a:gd name="T95" fmla="*/ 104 h 293"/>
                <a:gd name="T96" fmla="*/ 268 w 311"/>
                <a:gd name="T97" fmla="*/ 56 h 293"/>
                <a:gd name="T98" fmla="*/ 263 w 311"/>
                <a:gd name="T99" fmla="*/ 55 h 293"/>
                <a:gd name="T100" fmla="*/ 261 w 311"/>
                <a:gd name="T101" fmla="*/ 51 h 293"/>
                <a:gd name="T102" fmla="*/ 270 w 311"/>
                <a:gd name="T103" fmla="*/ 5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" h="293">
                  <a:moveTo>
                    <a:pt x="283" y="9"/>
                  </a:moveTo>
                  <a:lnTo>
                    <a:pt x="283" y="9"/>
                  </a:lnTo>
                  <a:lnTo>
                    <a:pt x="279" y="7"/>
                  </a:lnTo>
                  <a:lnTo>
                    <a:pt x="274" y="6"/>
                  </a:lnTo>
                  <a:lnTo>
                    <a:pt x="269" y="7"/>
                  </a:lnTo>
                  <a:lnTo>
                    <a:pt x="266" y="9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2" y="33"/>
                  </a:lnTo>
                  <a:lnTo>
                    <a:pt x="239" y="36"/>
                  </a:lnTo>
                  <a:lnTo>
                    <a:pt x="238" y="40"/>
                  </a:lnTo>
                  <a:lnTo>
                    <a:pt x="237" y="45"/>
                  </a:lnTo>
                  <a:lnTo>
                    <a:pt x="236" y="53"/>
                  </a:lnTo>
                  <a:lnTo>
                    <a:pt x="238" y="61"/>
                  </a:lnTo>
                  <a:lnTo>
                    <a:pt x="183" y="116"/>
                  </a:lnTo>
                  <a:lnTo>
                    <a:pt x="161" y="94"/>
                  </a:lnTo>
                  <a:lnTo>
                    <a:pt x="161" y="94"/>
                  </a:lnTo>
                  <a:lnTo>
                    <a:pt x="162" y="85"/>
                  </a:lnTo>
                  <a:lnTo>
                    <a:pt x="161" y="75"/>
                  </a:lnTo>
                  <a:lnTo>
                    <a:pt x="160" y="65"/>
                  </a:lnTo>
                  <a:lnTo>
                    <a:pt x="158" y="56"/>
                  </a:lnTo>
                  <a:lnTo>
                    <a:pt x="155" y="48"/>
                  </a:lnTo>
                  <a:lnTo>
                    <a:pt x="150" y="39"/>
                  </a:lnTo>
                  <a:lnTo>
                    <a:pt x="145" y="31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2" y="19"/>
                  </a:lnTo>
                  <a:lnTo>
                    <a:pt x="126" y="14"/>
                  </a:lnTo>
                  <a:lnTo>
                    <a:pt x="119" y="10"/>
                  </a:lnTo>
                  <a:lnTo>
                    <a:pt x="112" y="7"/>
                  </a:lnTo>
                  <a:lnTo>
                    <a:pt x="105" y="3"/>
                  </a:lnTo>
                  <a:lnTo>
                    <a:pt x="96" y="1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59" y="3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9" y="7"/>
                  </a:lnTo>
                  <a:lnTo>
                    <a:pt x="47" y="9"/>
                  </a:lnTo>
                  <a:lnTo>
                    <a:pt x="46" y="12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6" y="23"/>
                  </a:lnTo>
                  <a:lnTo>
                    <a:pt x="48" y="25"/>
                  </a:lnTo>
                  <a:lnTo>
                    <a:pt x="81" y="59"/>
                  </a:lnTo>
                  <a:lnTo>
                    <a:pt x="76" y="76"/>
                  </a:lnTo>
                  <a:lnTo>
                    <a:pt x="58" y="81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2" y="47"/>
                  </a:lnTo>
                  <a:lnTo>
                    <a:pt x="19" y="46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1" y="46"/>
                  </a:lnTo>
                  <a:lnTo>
                    <a:pt x="8" y="48"/>
                  </a:lnTo>
                  <a:lnTo>
                    <a:pt x="6" y="50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2" y="64"/>
                  </a:lnTo>
                  <a:lnTo>
                    <a:pt x="0" y="75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5" y="109"/>
                  </a:lnTo>
                  <a:lnTo>
                    <a:pt x="9" y="119"/>
                  </a:lnTo>
                  <a:lnTo>
                    <a:pt x="15" y="130"/>
                  </a:lnTo>
                  <a:lnTo>
                    <a:pt x="23" y="139"/>
                  </a:lnTo>
                  <a:lnTo>
                    <a:pt x="23" y="139"/>
                  </a:lnTo>
                  <a:lnTo>
                    <a:pt x="31" y="145"/>
                  </a:lnTo>
                  <a:lnTo>
                    <a:pt x="39" y="150"/>
                  </a:lnTo>
                  <a:lnTo>
                    <a:pt x="47" y="154"/>
                  </a:lnTo>
                  <a:lnTo>
                    <a:pt x="55" y="158"/>
                  </a:lnTo>
                  <a:lnTo>
                    <a:pt x="65" y="161"/>
                  </a:lnTo>
                  <a:lnTo>
                    <a:pt x="75" y="162"/>
                  </a:lnTo>
                  <a:lnTo>
                    <a:pt x="84" y="163"/>
                  </a:lnTo>
                  <a:lnTo>
                    <a:pt x="93" y="162"/>
                  </a:lnTo>
                  <a:lnTo>
                    <a:pt x="97" y="165"/>
                  </a:lnTo>
                  <a:lnTo>
                    <a:pt x="45" y="217"/>
                  </a:lnTo>
                  <a:lnTo>
                    <a:pt x="45" y="217"/>
                  </a:lnTo>
                  <a:lnTo>
                    <a:pt x="39" y="224"/>
                  </a:lnTo>
                  <a:lnTo>
                    <a:pt x="34" y="232"/>
                  </a:lnTo>
                  <a:lnTo>
                    <a:pt x="31" y="241"/>
                  </a:lnTo>
                  <a:lnTo>
                    <a:pt x="29" y="249"/>
                  </a:lnTo>
                  <a:lnTo>
                    <a:pt x="29" y="257"/>
                  </a:lnTo>
                  <a:lnTo>
                    <a:pt x="31" y="264"/>
                  </a:lnTo>
                  <a:lnTo>
                    <a:pt x="34" y="271"/>
                  </a:lnTo>
                  <a:lnTo>
                    <a:pt x="39" y="278"/>
                  </a:lnTo>
                  <a:lnTo>
                    <a:pt x="39" y="278"/>
                  </a:lnTo>
                  <a:lnTo>
                    <a:pt x="44" y="282"/>
                  </a:lnTo>
                  <a:lnTo>
                    <a:pt x="50" y="285"/>
                  </a:lnTo>
                  <a:lnTo>
                    <a:pt x="56" y="287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73" y="287"/>
                  </a:lnTo>
                  <a:lnTo>
                    <a:pt x="83" y="284"/>
                  </a:lnTo>
                  <a:lnTo>
                    <a:pt x="91" y="279"/>
                  </a:lnTo>
                  <a:lnTo>
                    <a:pt x="99" y="271"/>
                  </a:lnTo>
                  <a:lnTo>
                    <a:pt x="152" y="219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18" y="285"/>
                  </a:lnTo>
                  <a:lnTo>
                    <a:pt x="227" y="289"/>
                  </a:lnTo>
                  <a:lnTo>
                    <a:pt x="236" y="292"/>
                  </a:lnTo>
                  <a:lnTo>
                    <a:pt x="245" y="293"/>
                  </a:lnTo>
                  <a:lnTo>
                    <a:pt x="245" y="293"/>
                  </a:lnTo>
                  <a:lnTo>
                    <a:pt x="254" y="292"/>
                  </a:lnTo>
                  <a:lnTo>
                    <a:pt x="264" y="289"/>
                  </a:lnTo>
                  <a:lnTo>
                    <a:pt x="271" y="285"/>
                  </a:lnTo>
                  <a:lnTo>
                    <a:pt x="278" y="279"/>
                  </a:lnTo>
                  <a:lnTo>
                    <a:pt x="278" y="279"/>
                  </a:lnTo>
                  <a:lnTo>
                    <a:pt x="284" y="271"/>
                  </a:lnTo>
                  <a:lnTo>
                    <a:pt x="289" y="263"/>
                  </a:lnTo>
                  <a:lnTo>
                    <a:pt x="291" y="255"/>
                  </a:lnTo>
                  <a:lnTo>
                    <a:pt x="292" y="246"/>
                  </a:lnTo>
                  <a:lnTo>
                    <a:pt x="292" y="246"/>
                  </a:lnTo>
                  <a:lnTo>
                    <a:pt x="291" y="236"/>
                  </a:lnTo>
                  <a:lnTo>
                    <a:pt x="289" y="227"/>
                  </a:lnTo>
                  <a:lnTo>
                    <a:pt x="284" y="219"/>
                  </a:lnTo>
                  <a:lnTo>
                    <a:pt x="278" y="212"/>
                  </a:lnTo>
                  <a:lnTo>
                    <a:pt x="200" y="134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61" y="80"/>
                  </a:lnTo>
                  <a:lnTo>
                    <a:pt x="266" y="80"/>
                  </a:lnTo>
                  <a:lnTo>
                    <a:pt x="266" y="80"/>
                  </a:lnTo>
                  <a:lnTo>
                    <a:pt x="272" y="80"/>
                  </a:lnTo>
                  <a:lnTo>
                    <a:pt x="277" y="78"/>
                  </a:lnTo>
                  <a:lnTo>
                    <a:pt x="282" y="75"/>
                  </a:lnTo>
                  <a:lnTo>
                    <a:pt x="287" y="72"/>
                  </a:lnTo>
                  <a:lnTo>
                    <a:pt x="308" y="52"/>
                  </a:lnTo>
                  <a:lnTo>
                    <a:pt x="308" y="52"/>
                  </a:lnTo>
                  <a:lnTo>
                    <a:pt x="310" y="48"/>
                  </a:lnTo>
                  <a:lnTo>
                    <a:pt x="311" y="42"/>
                  </a:lnTo>
                  <a:lnTo>
                    <a:pt x="311" y="42"/>
                  </a:lnTo>
                  <a:lnTo>
                    <a:pt x="310" y="38"/>
                  </a:lnTo>
                  <a:lnTo>
                    <a:pt x="308" y="34"/>
                  </a:lnTo>
                  <a:lnTo>
                    <a:pt x="283" y="9"/>
                  </a:lnTo>
                  <a:close/>
                  <a:moveTo>
                    <a:pt x="82" y="254"/>
                  </a:moveTo>
                  <a:lnTo>
                    <a:pt x="82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9" y="262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0" y="262"/>
                  </a:lnTo>
                  <a:lnTo>
                    <a:pt x="56" y="260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4" y="256"/>
                  </a:lnTo>
                  <a:lnTo>
                    <a:pt x="53" y="253"/>
                  </a:lnTo>
                  <a:lnTo>
                    <a:pt x="54" y="249"/>
                  </a:lnTo>
                  <a:lnTo>
                    <a:pt x="55" y="246"/>
                  </a:lnTo>
                  <a:lnTo>
                    <a:pt x="56" y="242"/>
                  </a:lnTo>
                  <a:lnTo>
                    <a:pt x="59" y="237"/>
                  </a:lnTo>
                  <a:lnTo>
                    <a:pt x="62" y="234"/>
                  </a:lnTo>
                  <a:lnTo>
                    <a:pt x="114" y="182"/>
                  </a:lnTo>
                  <a:lnTo>
                    <a:pt x="134" y="203"/>
                  </a:lnTo>
                  <a:lnTo>
                    <a:pt x="82" y="254"/>
                  </a:lnTo>
                  <a:close/>
                  <a:moveTo>
                    <a:pt x="262" y="229"/>
                  </a:moveTo>
                  <a:lnTo>
                    <a:pt x="262" y="229"/>
                  </a:lnTo>
                  <a:lnTo>
                    <a:pt x="264" y="232"/>
                  </a:lnTo>
                  <a:lnTo>
                    <a:pt x="266" y="236"/>
                  </a:lnTo>
                  <a:lnTo>
                    <a:pt x="268" y="241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68" y="250"/>
                  </a:lnTo>
                  <a:lnTo>
                    <a:pt x="266" y="254"/>
                  </a:lnTo>
                  <a:lnTo>
                    <a:pt x="264" y="258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57" y="264"/>
                  </a:lnTo>
                  <a:lnTo>
                    <a:pt x="253" y="266"/>
                  </a:lnTo>
                  <a:lnTo>
                    <a:pt x="249" y="267"/>
                  </a:lnTo>
                  <a:lnTo>
                    <a:pt x="245" y="268"/>
                  </a:lnTo>
                  <a:lnTo>
                    <a:pt x="241" y="267"/>
                  </a:lnTo>
                  <a:lnTo>
                    <a:pt x="236" y="266"/>
                  </a:lnTo>
                  <a:lnTo>
                    <a:pt x="233" y="264"/>
                  </a:lnTo>
                  <a:lnTo>
                    <a:pt x="229" y="261"/>
                  </a:lnTo>
                  <a:lnTo>
                    <a:pt x="107" y="139"/>
                  </a:lnTo>
                  <a:lnTo>
                    <a:pt x="107" y="139"/>
                  </a:lnTo>
                  <a:lnTo>
                    <a:pt x="102" y="136"/>
                  </a:lnTo>
                  <a:lnTo>
                    <a:pt x="97" y="136"/>
                  </a:lnTo>
                  <a:lnTo>
                    <a:pt x="97" y="136"/>
                  </a:lnTo>
                  <a:lnTo>
                    <a:pt x="94" y="136"/>
                  </a:lnTo>
                  <a:lnTo>
                    <a:pt x="94" y="136"/>
                  </a:lnTo>
                  <a:lnTo>
                    <a:pt x="87" y="137"/>
                  </a:lnTo>
                  <a:lnTo>
                    <a:pt x="80" y="138"/>
                  </a:lnTo>
                  <a:lnTo>
                    <a:pt x="73" y="137"/>
                  </a:lnTo>
                  <a:lnTo>
                    <a:pt x="66" y="136"/>
                  </a:lnTo>
                  <a:lnTo>
                    <a:pt x="59" y="133"/>
                  </a:lnTo>
                  <a:lnTo>
                    <a:pt x="52" y="130"/>
                  </a:lnTo>
                  <a:lnTo>
                    <a:pt x="46" y="126"/>
                  </a:lnTo>
                  <a:lnTo>
                    <a:pt x="41" y="122"/>
                  </a:lnTo>
                  <a:lnTo>
                    <a:pt x="41" y="122"/>
                  </a:lnTo>
                  <a:lnTo>
                    <a:pt x="34" y="112"/>
                  </a:lnTo>
                  <a:lnTo>
                    <a:pt x="29" y="103"/>
                  </a:lnTo>
                  <a:lnTo>
                    <a:pt x="26" y="93"/>
                  </a:lnTo>
                  <a:lnTo>
                    <a:pt x="24" y="8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8" y="106"/>
                  </a:lnTo>
                  <a:lnTo>
                    <a:pt x="51" y="107"/>
                  </a:lnTo>
                  <a:lnTo>
                    <a:pt x="54" y="107"/>
                  </a:lnTo>
                  <a:lnTo>
                    <a:pt x="57" y="107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2" y="98"/>
                  </a:lnTo>
                  <a:lnTo>
                    <a:pt x="95" y="96"/>
                  </a:lnTo>
                  <a:lnTo>
                    <a:pt x="97" y="93"/>
                  </a:lnTo>
                  <a:lnTo>
                    <a:pt x="98" y="90"/>
                  </a:lnTo>
                  <a:lnTo>
                    <a:pt x="107" y="58"/>
                  </a:lnTo>
                  <a:lnTo>
                    <a:pt x="107" y="58"/>
                  </a:lnTo>
                  <a:lnTo>
                    <a:pt x="108" y="55"/>
                  </a:lnTo>
                  <a:lnTo>
                    <a:pt x="107" y="52"/>
                  </a:lnTo>
                  <a:lnTo>
                    <a:pt x="106" y="49"/>
                  </a:lnTo>
                  <a:lnTo>
                    <a:pt x="104" y="47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92" y="26"/>
                  </a:lnTo>
                  <a:lnTo>
                    <a:pt x="102" y="29"/>
                  </a:lnTo>
                  <a:lnTo>
                    <a:pt x="113" y="34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25" y="47"/>
                  </a:lnTo>
                  <a:lnTo>
                    <a:pt x="129" y="53"/>
                  </a:lnTo>
                  <a:lnTo>
                    <a:pt x="133" y="59"/>
                  </a:lnTo>
                  <a:lnTo>
                    <a:pt x="135" y="66"/>
                  </a:lnTo>
                  <a:lnTo>
                    <a:pt x="136" y="73"/>
                  </a:lnTo>
                  <a:lnTo>
                    <a:pt x="137" y="80"/>
                  </a:lnTo>
                  <a:lnTo>
                    <a:pt x="136" y="88"/>
                  </a:lnTo>
                  <a:lnTo>
                    <a:pt x="135" y="95"/>
                  </a:lnTo>
                  <a:lnTo>
                    <a:pt x="135" y="95"/>
                  </a:lnTo>
                  <a:lnTo>
                    <a:pt x="135" y="98"/>
                  </a:lnTo>
                  <a:lnTo>
                    <a:pt x="135" y="101"/>
                  </a:lnTo>
                  <a:lnTo>
                    <a:pt x="136" y="104"/>
                  </a:lnTo>
                  <a:lnTo>
                    <a:pt x="138" y="107"/>
                  </a:lnTo>
                  <a:lnTo>
                    <a:pt x="262" y="229"/>
                  </a:lnTo>
                  <a:close/>
                  <a:moveTo>
                    <a:pt x="270" y="55"/>
                  </a:moveTo>
                  <a:lnTo>
                    <a:pt x="270" y="55"/>
                  </a:lnTo>
                  <a:lnTo>
                    <a:pt x="268" y="56"/>
                  </a:lnTo>
                  <a:lnTo>
                    <a:pt x="266" y="57"/>
                  </a:lnTo>
                  <a:lnTo>
                    <a:pt x="264" y="56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3" y="55"/>
                  </a:lnTo>
                  <a:lnTo>
                    <a:pt x="261" y="53"/>
                  </a:lnTo>
                  <a:lnTo>
                    <a:pt x="261" y="51"/>
                  </a:lnTo>
                  <a:lnTo>
                    <a:pt x="261" y="49"/>
                  </a:lnTo>
                  <a:lnTo>
                    <a:pt x="263" y="47"/>
                  </a:lnTo>
                  <a:lnTo>
                    <a:pt x="274" y="35"/>
                  </a:lnTo>
                  <a:lnTo>
                    <a:pt x="281" y="42"/>
                  </a:lnTo>
                  <a:lnTo>
                    <a:pt x="27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3" name="Freeform 45"/>
            <p:cNvSpPr/>
            <p:nvPr/>
          </p:nvSpPr>
          <p:spPr bwMode="auto">
            <a:xfrm>
              <a:off x="3244851" y="6305550"/>
              <a:ext cx="31750" cy="33337"/>
            </a:xfrm>
            <a:custGeom>
              <a:avLst/>
              <a:gdLst>
                <a:gd name="T0" fmla="*/ 10 w 20"/>
                <a:gd name="T1" fmla="*/ 21 h 21"/>
                <a:gd name="T2" fmla="*/ 10 w 20"/>
                <a:gd name="T3" fmla="*/ 21 h 21"/>
                <a:gd name="T4" fmla="*/ 14 w 20"/>
                <a:gd name="T5" fmla="*/ 20 h 21"/>
                <a:gd name="T6" fmla="*/ 17 w 20"/>
                <a:gd name="T7" fmla="*/ 18 h 21"/>
                <a:gd name="T8" fmla="*/ 19 w 20"/>
                <a:gd name="T9" fmla="*/ 15 h 21"/>
                <a:gd name="T10" fmla="*/ 20 w 20"/>
                <a:gd name="T11" fmla="*/ 11 h 21"/>
                <a:gd name="T12" fmla="*/ 20 w 20"/>
                <a:gd name="T13" fmla="*/ 11 h 21"/>
                <a:gd name="T14" fmla="*/ 19 w 20"/>
                <a:gd name="T15" fmla="*/ 7 h 21"/>
                <a:gd name="T16" fmla="*/ 17 w 20"/>
                <a:gd name="T17" fmla="*/ 3 h 21"/>
                <a:gd name="T18" fmla="*/ 14 w 20"/>
                <a:gd name="T19" fmla="*/ 1 h 21"/>
                <a:gd name="T20" fmla="*/ 10 w 20"/>
                <a:gd name="T21" fmla="*/ 0 h 21"/>
                <a:gd name="T22" fmla="*/ 10 w 20"/>
                <a:gd name="T23" fmla="*/ 0 h 21"/>
                <a:gd name="T24" fmla="*/ 6 w 20"/>
                <a:gd name="T25" fmla="*/ 1 h 21"/>
                <a:gd name="T26" fmla="*/ 3 w 20"/>
                <a:gd name="T27" fmla="*/ 3 h 21"/>
                <a:gd name="T28" fmla="*/ 1 w 20"/>
                <a:gd name="T29" fmla="*/ 7 h 21"/>
                <a:gd name="T30" fmla="*/ 0 w 20"/>
                <a:gd name="T31" fmla="*/ 11 h 21"/>
                <a:gd name="T32" fmla="*/ 0 w 20"/>
                <a:gd name="T33" fmla="*/ 11 h 21"/>
                <a:gd name="T34" fmla="*/ 1 w 20"/>
                <a:gd name="T35" fmla="*/ 15 h 21"/>
                <a:gd name="T36" fmla="*/ 3 w 20"/>
                <a:gd name="T37" fmla="*/ 18 h 21"/>
                <a:gd name="T38" fmla="*/ 6 w 20"/>
                <a:gd name="T39" fmla="*/ 20 h 21"/>
                <a:gd name="T40" fmla="*/ 10 w 20"/>
                <a:gd name="T41" fmla="*/ 21 h 21"/>
                <a:gd name="T42" fmla="*/ 10 w 20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lnTo>
                    <a:pt x="10" y="21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7"/>
                  </a:lnTo>
                  <a:lnTo>
                    <a:pt x="17" y="3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3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5014783" y="3714263"/>
            <a:ext cx="251222" cy="347663"/>
            <a:chOff x="538163" y="479425"/>
            <a:chExt cx="334963" cy="463550"/>
          </a:xfrm>
          <a:solidFill>
            <a:schemeClr val="tx1"/>
          </a:solidFill>
        </p:grpSpPr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538163" y="479425"/>
              <a:ext cx="334963" cy="463550"/>
            </a:xfrm>
            <a:custGeom>
              <a:avLst/>
              <a:gdLst>
                <a:gd name="T0" fmla="*/ 12 w 211"/>
                <a:gd name="T1" fmla="*/ 267 h 292"/>
                <a:gd name="T2" fmla="*/ 3 w 211"/>
                <a:gd name="T3" fmla="*/ 270 h 292"/>
                <a:gd name="T4" fmla="*/ 0 w 211"/>
                <a:gd name="T5" fmla="*/ 279 h 292"/>
                <a:gd name="T6" fmla="*/ 7 w 211"/>
                <a:gd name="T7" fmla="*/ 291 h 292"/>
                <a:gd name="T8" fmla="*/ 176 w 211"/>
                <a:gd name="T9" fmla="*/ 292 h 292"/>
                <a:gd name="T10" fmla="*/ 202 w 211"/>
                <a:gd name="T11" fmla="*/ 291 h 292"/>
                <a:gd name="T12" fmla="*/ 211 w 211"/>
                <a:gd name="T13" fmla="*/ 279 h 292"/>
                <a:gd name="T14" fmla="*/ 206 w 211"/>
                <a:gd name="T15" fmla="*/ 270 h 292"/>
                <a:gd name="T16" fmla="*/ 188 w 211"/>
                <a:gd name="T17" fmla="*/ 267 h 292"/>
                <a:gd name="T18" fmla="*/ 187 w 211"/>
                <a:gd name="T19" fmla="*/ 208 h 292"/>
                <a:gd name="T20" fmla="*/ 176 w 211"/>
                <a:gd name="T21" fmla="*/ 176 h 292"/>
                <a:gd name="T22" fmla="*/ 154 w 211"/>
                <a:gd name="T23" fmla="*/ 152 h 292"/>
                <a:gd name="T24" fmla="*/ 144 w 211"/>
                <a:gd name="T25" fmla="*/ 145 h 292"/>
                <a:gd name="T26" fmla="*/ 170 w 211"/>
                <a:gd name="T27" fmla="*/ 124 h 292"/>
                <a:gd name="T28" fmla="*/ 185 w 211"/>
                <a:gd name="T29" fmla="*/ 95 h 292"/>
                <a:gd name="T30" fmla="*/ 188 w 211"/>
                <a:gd name="T31" fmla="*/ 25 h 292"/>
                <a:gd name="T32" fmla="*/ 202 w 211"/>
                <a:gd name="T33" fmla="*/ 24 h 292"/>
                <a:gd name="T34" fmla="*/ 211 w 211"/>
                <a:gd name="T35" fmla="*/ 13 h 292"/>
                <a:gd name="T36" fmla="*/ 206 w 211"/>
                <a:gd name="T37" fmla="*/ 3 h 292"/>
                <a:gd name="T38" fmla="*/ 176 w 211"/>
                <a:gd name="T39" fmla="*/ 0 h 292"/>
                <a:gd name="T40" fmla="*/ 12 w 211"/>
                <a:gd name="T41" fmla="*/ 0 h 292"/>
                <a:gd name="T42" fmla="*/ 0 w 211"/>
                <a:gd name="T43" fmla="*/ 7 h 292"/>
                <a:gd name="T44" fmla="*/ 0 w 211"/>
                <a:gd name="T45" fmla="*/ 17 h 292"/>
                <a:gd name="T46" fmla="*/ 12 w 211"/>
                <a:gd name="T47" fmla="*/ 25 h 292"/>
                <a:gd name="T48" fmla="*/ 22 w 211"/>
                <a:gd name="T49" fmla="*/ 72 h 292"/>
                <a:gd name="T50" fmla="*/ 29 w 211"/>
                <a:gd name="T51" fmla="*/ 105 h 292"/>
                <a:gd name="T52" fmla="*/ 47 w 211"/>
                <a:gd name="T53" fmla="*/ 132 h 292"/>
                <a:gd name="T54" fmla="*/ 66 w 211"/>
                <a:gd name="T55" fmla="*/ 146 h 292"/>
                <a:gd name="T56" fmla="*/ 47 w 211"/>
                <a:gd name="T57" fmla="*/ 159 h 292"/>
                <a:gd name="T58" fmla="*/ 29 w 211"/>
                <a:gd name="T59" fmla="*/ 186 h 292"/>
                <a:gd name="T60" fmla="*/ 22 w 211"/>
                <a:gd name="T61" fmla="*/ 219 h 292"/>
                <a:gd name="T62" fmla="*/ 83 w 211"/>
                <a:gd name="T63" fmla="*/ 126 h 292"/>
                <a:gd name="T64" fmla="*/ 62 w 211"/>
                <a:gd name="T65" fmla="*/ 111 h 292"/>
                <a:gd name="T66" fmla="*/ 49 w 211"/>
                <a:gd name="T67" fmla="*/ 89 h 292"/>
                <a:gd name="T68" fmla="*/ 46 w 211"/>
                <a:gd name="T69" fmla="*/ 25 h 292"/>
                <a:gd name="T70" fmla="*/ 163 w 211"/>
                <a:gd name="T71" fmla="*/ 72 h 292"/>
                <a:gd name="T72" fmla="*/ 157 w 211"/>
                <a:gd name="T73" fmla="*/ 97 h 292"/>
                <a:gd name="T74" fmla="*/ 142 w 211"/>
                <a:gd name="T75" fmla="*/ 117 h 292"/>
                <a:gd name="T76" fmla="*/ 127 w 211"/>
                <a:gd name="T77" fmla="*/ 126 h 292"/>
                <a:gd name="T78" fmla="*/ 120 w 211"/>
                <a:gd name="T79" fmla="*/ 134 h 292"/>
                <a:gd name="T80" fmla="*/ 119 w 211"/>
                <a:gd name="T81" fmla="*/ 153 h 292"/>
                <a:gd name="T82" fmla="*/ 124 w 211"/>
                <a:gd name="T83" fmla="*/ 163 h 292"/>
                <a:gd name="T84" fmla="*/ 135 w 211"/>
                <a:gd name="T85" fmla="*/ 169 h 292"/>
                <a:gd name="T86" fmla="*/ 153 w 211"/>
                <a:gd name="T87" fmla="*/ 187 h 292"/>
                <a:gd name="T88" fmla="*/ 162 w 211"/>
                <a:gd name="T89" fmla="*/ 211 h 292"/>
                <a:gd name="T90" fmla="*/ 46 w 211"/>
                <a:gd name="T91" fmla="*/ 267 h 292"/>
                <a:gd name="T92" fmla="*/ 47 w 211"/>
                <a:gd name="T93" fmla="*/ 211 h 292"/>
                <a:gd name="T94" fmla="*/ 57 w 211"/>
                <a:gd name="T95" fmla="*/ 187 h 292"/>
                <a:gd name="T96" fmla="*/ 75 w 211"/>
                <a:gd name="T97" fmla="*/ 169 h 292"/>
                <a:gd name="T98" fmla="*/ 86 w 211"/>
                <a:gd name="T99" fmla="*/ 163 h 292"/>
                <a:gd name="T100" fmla="*/ 90 w 211"/>
                <a:gd name="T101" fmla="*/ 153 h 292"/>
                <a:gd name="T102" fmla="*/ 90 w 211"/>
                <a:gd name="T103" fmla="*/ 134 h 292"/>
                <a:gd name="T104" fmla="*/ 83 w 211"/>
                <a:gd name="T105" fmla="*/ 12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92">
                  <a:moveTo>
                    <a:pt x="22" y="219"/>
                  </a:moveTo>
                  <a:lnTo>
                    <a:pt x="22" y="267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7" y="268"/>
                  </a:lnTo>
                  <a:lnTo>
                    <a:pt x="3" y="270"/>
                  </a:lnTo>
                  <a:lnTo>
                    <a:pt x="0" y="274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83"/>
                  </a:lnTo>
                  <a:lnTo>
                    <a:pt x="3" y="288"/>
                  </a:lnTo>
                  <a:lnTo>
                    <a:pt x="7" y="291"/>
                  </a:lnTo>
                  <a:lnTo>
                    <a:pt x="12" y="292"/>
                  </a:lnTo>
                  <a:lnTo>
                    <a:pt x="34" y="292"/>
                  </a:lnTo>
                  <a:lnTo>
                    <a:pt x="176" y="292"/>
                  </a:lnTo>
                  <a:lnTo>
                    <a:pt x="198" y="292"/>
                  </a:lnTo>
                  <a:lnTo>
                    <a:pt x="198" y="292"/>
                  </a:lnTo>
                  <a:lnTo>
                    <a:pt x="202" y="291"/>
                  </a:lnTo>
                  <a:lnTo>
                    <a:pt x="206" y="288"/>
                  </a:lnTo>
                  <a:lnTo>
                    <a:pt x="210" y="283"/>
                  </a:lnTo>
                  <a:lnTo>
                    <a:pt x="211" y="279"/>
                  </a:lnTo>
                  <a:lnTo>
                    <a:pt x="211" y="279"/>
                  </a:lnTo>
                  <a:lnTo>
                    <a:pt x="210" y="274"/>
                  </a:lnTo>
                  <a:lnTo>
                    <a:pt x="206" y="270"/>
                  </a:lnTo>
                  <a:lnTo>
                    <a:pt x="202" y="268"/>
                  </a:lnTo>
                  <a:lnTo>
                    <a:pt x="198" y="267"/>
                  </a:lnTo>
                  <a:lnTo>
                    <a:pt x="188" y="267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7" y="208"/>
                  </a:lnTo>
                  <a:lnTo>
                    <a:pt x="185" y="196"/>
                  </a:lnTo>
                  <a:lnTo>
                    <a:pt x="181" y="186"/>
                  </a:lnTo>
                  <a:lnTo>
                    <a:pt x="176" y="176"/>
                  </a:lnTo>
                  <a:lnTo>
                    <a:pt x="170" y="167"/>
                  </a:lnTo>
                  <a:lnTo>
                    <a:pt x="162" y="159"/>
                  </a:lnTo>
                  <a:lnTo>
                    <a:pt x="154" y="152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4" y="145"/>
                  </a:lnTo>
                  <a:lnTo>
                    <a:pt x="154" y="139"/>
                  </a:lnTo>
                  <a:lnTo>
                    <a:pt x="162" y="132"/>
                  </a:lnTo>
                  <a:lnTo>
                    <a:pt x="170" y="124"/>
                  </a:lnTo>
                  <a:lnTo>
                    <a:pt x="176" y="115"/>
                  </a:lnTo>
                  <a:lnTo>
                    <a:pt x="181" y="105"/>
                  </a:lnTo>
                  <a:lnTo>
                    <a:pt x="185" y="95"/>
                  </a:lnTo>
                  <a:lnTo>
                    <a:pt x="187" y="83"/>
                  </a:lnTo>
                  <a:lnTo>
                    <a:pt x="188" y="72"/>
                  </a:lnTo>
                  <a:lnTo>
                    <a:pt x="188" y="25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202" y="24"/>
                  </a:lnTo>
                  <a:lnTo>
                    <a:pt x="206" y="21"/>
                  </a:lnTo>
                  <a:lnTo>
                    <a:pt x="210" y="17"/>
                  </a:lnTo>
                  <a:lnTo>
                    <a:pt x="211" y="13"/>
                  </a:lnTo>
                  <a:lnTo>
                    <a:pt x="211" y="13"/>
                  </a:lnTo>
                  <a:lnTo>
                    <a:pt x="210" y="7"/>
                  </a:lnTo>
                  <a:lnTo>
                    <a:pt x="206" y="3"/>
                  </a:lnTo>
                  <a:lnTo>
                    <a:pt x="202" y="1"/>
                  </a:lnTo>
                  <a:lnTo>
                    <a:pt x="198" y="0"/>
                  </a:lnTo>
                  <a:lnTo>
                    <a:pt x="176" y="0"/>
                  </a:lnTo>
                  <a:lnTo>
                    <a:pt x="3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2" y="25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3" y="83"/>
                  </a:lnTo>
                  <a:lnTo>
                    <a:pt x="25" y="95"/>
                  </a:lnTo>
                  <a:lnTo>
                    <a:pt x="29" y="105"/>
                  </a:lnTo>
                  <a:lnTo>
                    <a:pt x="34" y="115"/>
                  </a:lnTo>
                  <a:lnTo>
                    <a:pt x="40" y="124"/>
                  </a:lnTo>
                  <a:lnTo>
                    <a:pt x="47" y="132"/>
                  </a:lnTo>
                  <a:lnTo>
                    <a:pt x="57" y="139"/>
                  </a:lnTo>
                  <a:lnTo>
                    <a:pt x="66" y="145"/>
                  </a:lnTo>
                  <a:lnTo>
                    <a:pt x="66" y="146"/>
                  </a:lnTo>
                  <a:lnTo>
                    <a:pt x="66" y="146"/>
                  </a:lnTo>
                  <a:lnTo>
                    <a:pt x="57" y="152"/>
                  </a:lnTo>
                  <a:lnTo>
                    <a:pt x="47" y="159"/>
                  </a:lnTo>
                  <a:lnTo>
                    <a:pt x="40" y="167"/>
                  </a:lnTo>
                  <a:lnTo>
                    <a:pt x="34" y="176"/>
                  </a:lnTo>
                  <a:lnTo>
                    <a:pt x="29" y="186"/>
                  </a:lnTo>
                  <a:lnTo>
                    <a:pt x="25" y="196"/>
                  </a:lnTo>
                  <a:lnTo>
                    <a:pt x="23" y="208"/>
                  </a:lnTo>
                  <a:lnTo>
                    <a:pt x="22" y="219"/>
                  </a:lnTo>
                  <a:lnTo>
                    <a:pt x="22" y="219"/>
                  </a:lnTo>
                  <a:close/>
                  <a:moveTo>
                    <a:pt x="83" y="126"/>
                  </a:moveTo>
                  <a:lnTo>
                    <a:pt x="83" y="126"/>
                  </a:lnTo>
                  <a:lnTo>
                    <a:pt x="75" y="122"/>
                  </a:lnTo>
                  <a:lnTo>
                    <a:pt x="68" y="117"/>
                  </a:lnTo>
                  <a:lnTo>
                    <a:pt x="62" y="111"/>
                  </a:lnTo>
                  <a:lnTo>
                    <a:pt x="57" y="105"/>
                  </a:lnTo>
                  <a:lnTo>
                    <a:pt x="53" y="98"/>
                  </a:lnTo>
                  <a:lnTo>
                    <a:pt x="49" y="89"/>
                  </a:lnTo>
                  <a:lnTo>
                    <a:pt x="47" y="81"/>
                  </a:lnTo>
                  <a:lnTo>
                    <a:pt x="46" y="72"/>
                  </a:lnTo>
                  <a:lnTo>
                    <a:pt x="46" y="25"/>
                  </a:lnTo>
                  <a:lnTo>
                    <a:pt x="163" y="25"/>
                  </a:lnTo>
                  <a:lnTo>
                    <a:pt x="163" y="72"/>
                  </a:lnTo>
                  <a:lnTo>
                    <a:pt x="163" y="72"/>
                  </a:lnTo>
                  <a:lnTo>
                    <a:pt x="162" y="81"/>
                  </a:lnTo>
                  <a:lnTo>
                    <a:pt x="160" y="89"/>
                  </a:lnTo>
                  <a:lnTo>
                    <a:pt x="157" y="97"/>
                  </a:lnTo>
                  <a:lnTo>
                    <a:pt x="153" y="105"/>
                  </a:lnTo>
                  <a:lnTo>
                    <a:pt x="148" y="111"/>
                  </a:lnTo>
                  <a:lnTo>
                    <a:pt x="142" y="117"/>
                  </a:lnTo>
                  <a:lnTo>
                    <a:pt x="135" y="122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24" y="127"/>
                  </a:lnTo>
                  <a:lnTo>
                    <a:pt x="121" y="131"/>
                  </a:lnTo>
                  <a:lnTo>
                    <a:pt x="120" y="134"/>
                  </a:lnTo>
                  <a:lnTo>
                    <a:pt x="119" y="138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20" y="157"/>
                  </a:lnTo>
                  <a:lnTo>
                    <a:pt x="121" y="160"/>
                  </a:lnTo>
                  <a:lnTo>
                    <a:pt x="124" y="163"/>
                  </a:lnTo>
                  <a:lnTo>
                    <a:pt x="127" y="165"/>
                  </a:lnTo>
                  <a:lnTo>
                    <a:pt x="127" y="165"/>
                  </a:lnTo>
                  <a:lnTo>
                    <a:pt x="135" y="169"/>
                  </a:lnTo>
                  <a:lnTo>
                    <a:pt x="142" y="174"/>
                  </a:lnTo>
                  <a:lnTo>
                    <a:pt x="148" y="180"/>
                  </a:lnTo>
                  <a:lnTo>
                    <a:pt x="153" y="187"/>
                  </a:lnTo>
                  <a:lnTo>
                    <a:pt x="157" y="194"/>
                  </a:lnTo>
                  <a:lnTo>
                    <a:pt x="160" y="201"/>
                  </a:lnTo>
                  <a:lnTo>
                    <a:pt x="162" y="211"/>
                  </a:lnTo>
                  <a:lnTo>
                    <a:pt x="163" y="219"/>
                  </a:lnTo>
                  <a:lnTo>
                    <a:pt x="163" y="267"/>
                  </a:lnTo>
                  <a:lnTo>
                    <a:pt x="46" y="267"/>
                  </a:lnTo>
                  <a:lnTo>
                    <a:pt x="46" y="219"/>
                  </a:lnTo>
                  <a:lnTo>
                    <a:pt x="46" y="219"/>
                  </a:lnTo>
                  <a:lnTo>
                    <a:pt x="47" y="211"/>
                  </a:lnTo>
                  <a:lnTo>
                    <a:pt x="49" y="201"/>
                  </a:lnTo>
                  <a:lnTo>
                    <a:pt x="53" y="194"/>
                  </a:lnTo>
                  <a:lnTo>
                    <a:pt x="57" y="187"/>
                  </a:lnTo>
                  <a:lnTo>
                    <a:pt x="62" y="180"/>
                  </a:lnTo>
                  <a:lnTo>
                    <a:pt x="68" y="174"/>
                  </a:lnTo>
                  <a:lnTo>
                    <a:pt x="75" y="169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86" y="163"/>
                  </a:lnTo>
                  <a:lnTo>
                    <a:pt x="88" y="160"/>
                  </a:lnTo>
                  <a:lnTo>
                    <a:pt x="90" y="157"/>
                  </a:lnTo>
                  <a:lnTo>
                    <a:pt x="90" y="153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88" y="131"/>
                  </a:lnTo>
                  <a:lnTo>
                    <a:pt x="86" y="127"/>
                  </a:lnTo>
                  <a:lnTo>
                    <a:pt x="83" y="126"/>
                  </a:lnTo>
                  <a:lnTo>
                    <a:pt x="8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6" name="Freeform 28"/>
            <p:cNvSpPr>
              <a:spLocks noEditPoints="1"/>
            </p:cNvSpPr>
            <p:nvPr/>
          </p:nvSpPr>
          <p:spPr bwMode="auto">
            <a:xfrm>
              <a:off x="623888" y="590550"/>
              <a:ext cx="163513" cy="303212"/>
            </a:xfrm>
            <a:custGeom>
              <a:avLst/>
              <a:gdLst>
                <a:gd name="T0" fmla="*/ 6 w 103"/>
                <a:gd name="T1" fmla="*/ 179 h 191"/>
                <a:gd name="T2" fmla="*/ 1 w 103"/>
                <a:gd name="T3" fmla="*/ 180 h 191"/>
                <a:gd name="T4" fmla="*/ 0 w 103"/>
                <a:gd name="T5" fmla="*/ 185 h 191"/>
                <a:gd name="T6" fmla="*/ 0 w 103"/>
                <a:gd name="T7" fmla="*/ 187 h 191"/>
                <a:gd name="T8" fmla="*/ 3 w 103"/>
                <a:gd name="T9" fmla="*/ 190 h 191"/>
                <a:gd name="T10" fmla="*/ 6 w 103"/>
                <a:gd name="T11" fmla="*/ 191 h 191"/>
                <a:gd name="T12" fmla="*/ 20 w 103"/>
                <a:gd name="T13" fmla="*/ 189 h 191"/>
                <a:gd name="T14" fmla="*/ 32 w 103"/>
                <a:gd name="T15" fmla="*/ 183 h 191"/>
                <a:gd name="T16" fmla="*/ 43 w 103"/>
                <a:gd name="T17" fmla="*/ 174 h 191"/>
                <a:gd name="T18" fmla="*/ 51 w 103"/>
                <a:gd name="T19" fmla="*/ 163 h 191"/>
                <a:gd name="T20" fmla="*/ 55 w 103"/>
                <a:gd name="T21" fmla="*/ 169 h 191"/>
                <a:gd name="T22" fmla="*/ 64 w 103"/>
                <a:gd name="T23" fmla="*/ 179 h 191"/>
                <a:gd name="T24" fmla="*/ 75 w 103"/>
                <a:gd name="T25" fmla="*/ 186 h 191"/>
                <a:gd name="T26" fmla="*/ 90 w 103"/>
                <a:gd name="T27" fmla="*/ 190 h 191"/>
                <a:gd name="T28" fmla="*/ 97 w 103"/>
                <a:gd name="T29" fmla="*/ 191 h 191"/>
                <a:gd name="T30" fmla="*/ 101 w 103"/>
                <a:gd name="T31" fmla="*/ 189 h 191"/>
                <a:gd name="T32" fmla="*/ 103 w 103"/>
                <a:gd name="T33" fmla="*/ 185 h 191"/>
                <a:gd name="T34" fmla="*/ 102 w 103"/>
                <a:gd name="T35" fmla="*/ 182 h 191"/>
                <a:gd name="T36" fmla="*/ 99 w 103"/>
                <a:gd name="T37" fmla="*/ 179 h 191"/>
                <a:gd name="T38" fmla="*/ 97 w 103"/>
                <a:gd name="T39" fmla="*/ 179 h 191"/>
                <a:gd name="T40" fmla="*/ 82 w 103"/>
                <a:gd name="T41" fmla="*/ 175 h 191"/>
                <a:gd name="T42" fmla="*/ 68 w 103"/>
                <a:gd name="T43" fmla="*/ 166 h 191"/>
                <a:gd name="T44" fmla="*/ 60 w 103"/>
                <a:gd name="T45" fmla="*/ 154 h 191"/>
                <a:gd name="T46" fmla="*/ 57 w 103"/>
                <a:gd name="T47" fmla="*/ 139 h 191"/>
                <a:gd name="T48" fmla="*/ 57 w 103"/>
                <a:gd name="T49" fmla="*/ 138 h 191"/>
                <a:gd name="T50" fmla="*/ 57 w 103"/>
                <a:gd name="T51" fmla="*/ 138 h 191"/>
                <a:gd name="T52" fmla="*/ 57 w 103"/>
                <a:gd name="T53" fmla="*/ 52 h 191"/>
                <a:gd name="T54" fmla="*/ 73 w 103"/>
                <a:gd name="T55" fmla="*/ 48 h 191"/>
                <a:gd name="T56" fmla="*/ 88 w 103"/>
                <a:gd name="T57" fmla="*/ 38 h 191"/>
                <a:gd name="T58" fmla="*/ 96 w 103"/>
                <a:gd name="T59" fmla="*/ 23 h 191"/>
                <a:gd name="T60" fmla="*/ 100 w 103"/>
                <a:gd name="T61" fmla="*/ 6 h 191"/>
                <a:gd name="T62" fmla="*/ 99 w 103"/>
                <a:gd name="T63" fmla="*/ 3 h 191"/>
                <a:gd name="T64" fmla="*/ 96 w 103"/>
                <a:gd name="T65" fmla="*/ 0 h 191"/>
                <a:gd name="T66" fmla="*/ 9 w 103"/>
                <a:gd name="T67" fmla="*/ 0 h 191"/>
                <a:gd name="T68" fmla="*/ 6 w 103"/>
                <a:gd name="T69" fmla="*/ 0 h 191"/>
                <a:gd name="T70" fmla="*/ 3 w 103"/>
                <a:gd name="T71" fmla="*/ 3 h 191"/>
                <a:gd name="T72" fmla="*/ 3 w 103"/>
                <a:gd name="T73" fmla="*/ 6 h 191"/>
                <a:gd name="T74" fmla="*/ 6 w 103"/>
                <a:gd name="T75" fmla="*/ 23 h 191"/>
                <a:gd name="T76" fmla="*/ 15 w 103"/>
                <a:gd name="T77" fmla="*/ 38 h 191"/>
                <a:gd name="T78" fmla="*/ 28 w 103"/>
                <a:gd name="T79" fmla="*/ 48 h 191"/>
                <a:gd name="T80" fmla="*/ 45 w 103"/>
                <a:gd name="T81" fmla="*/ 52 h 191"/>
                <a:gd name="T82" fmla="*/ 45 w 103"/>
                <a:gd name="T83" fmla="*/ 138 h 191"/>
                <a:gd name="T84" fmla="*/ 45 w 103"/>
                <a:gd name="T85" fmla="*/ 138 h 191"/>
                <a:gd name="T86" fmla="*/ 45 w 103"/>
                <a:gd name="T87" fmla="*/ 139 h 191"/>
                <a:gd name="T88" fmla="*/ 42 w 103"/>
                <a:gd name="T89" fmla="*/ 154 h 191"/>
                <a:gd name="T90" fmla="*/ 33 w 103"/>
                <a:gd name="T91" fmla="*/ 166 h 191"/>
                <a:gd name="T92" fmla="*/ 21 w 103"/>
                <a:gd name="T93" fmla="*/ 175 h 191"/>
                <a:gd name="T94" fmla="*/ 6 w 103"/>
                <a:gd name="T95" fmla="*/ 179 h 191"/>
                <a:gd name="T96" fmla="*/ 15 w 103"/>
                <a:gd name="T97" fmla="*/ 12 h 191"/>
                <a:gd name="T98" fmla="*/ 87 w 103"/>
                <a:gd name="T99" fmla="*/ 12 h 191"/>
                <a:gd name="T100" fmla="*/ 83 w 103"/>
                <a:gd name="T101" fmla="*/ 24 h 191"/>
                <a:gd name="T102" fmla="*/ 75 w 103"/>
                <a:gd name="T103" fmla="*/ 32 h 191"/>
                <a:gd name="T104" fmla="*/ 65 w 103"/>
                <a:gd name="T105" fmla="*/ 38 h 191"/>
                <a:gd name="T106" fmla="*/ 53 w 103"/>
                <a:gd name="T107" fmla="*/ 40 h 191"/>
                <a:gd name="T108" fmla="*/ 50 w 103"/>
                <a:gd name="T109" fmla="*/ 40 h 191"/>
                <a:gd name="T110" fmla="*/ 38 w 103"/>
                <a:gd name="T111" fmla="*/ 38 h 191"/>
                <a:gd name="T112" fmla="*/ 27 w 103"/>
                <a:gd name="T113" fmla="*/ 32 h 191"/>
                <a:gd name="T114" fmla="*/ 19 w 103"/>
                <a:gd name="T115" fmla="*/ 24 h 191"/>
                <a:gd name="T116" fmla="*/ 15 w 103"/>
                <a:gd name="T117" fmla="*/ 1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191">
                  <a:moveTo>
                    <a:pt x="6" y="179"/>
                  </a:moveTo>
                  <a:lnTo>
                    <a:pt x="6" y="179"/>
                  </a:lnTo>
                  <a:lnTo>
                    <a:pt x="3" y="179"/>
                  </a:lnTo>
                  <a:lnTo>
                    <a:pt x="1" y="180"/>
                  </a:lnTo>
                  <a:lnTo>
                    <a:pt x="0" y="182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9"/>
                  </a:lnTo>
                  <a:lnTo>
                    <a:pt x="3" y="190"/>
                  </a:lnTo>
                  <a:lnTo>
                    <a:pt x="6" y="191"/>
                  </a:lnTo>
                  <a:lnTo>
                    <a:pt x="6" y="191"/>
                  </a:lnTo>
                  <a:lnTo>
                    <a:pt x="13" y="190"/>
                  </a:lnTo>
                  <a:lnTo>
                    <a:pt x="20" y="189"/>
                  </a:lnTo>
                  <a:lnTo>
                    <a:pt x="26" y="186"/>
                  </a:lnTo>
                  <a:lnTo>
                    <a:pt x="32" y="183"/>
                  </a:lnTo>
                  <a:lnTo>
                    <a:pt x="38" y="179"/>
                  </a:lnTo>
                  <a:lnTo>
                    <a:pt x="43" y="174"/>
                  </a:lnTo>
                  <a:lnTo>
                    <a:pt x="48" y="169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5" y="169"/>
                  </a:lnTo>
                  <a:lnTo>
                    <a:pt x="59" y="174"/>
                  </a:lnTo>
                  <a:lnTo>
                    <a:pt x="64" y="179"/>
                  </a:lnTo>
                  <a:lnTo>
                    <a:pt x="69" y="183"/>
                  </a:lnTo>
                  <a:lnTo>
                    <a:pt x="75" y="186"/>
                  </a:lnTo>
                  <a:lnTo>
                    <a:pt x="83" y="189"/>
                  </a:lnTo>
                  <a:lnTo>
                    <a:pt x="90" y="190"/>
                  </a:lnTo>
                  <a:lnTo>
                    <a:pt x="97" y="191"/>
                  </a:lnTo>
                  <a:lnTo>
                    <a:pt x="97" y="191"/>
                  </a:lnTo>
                  <a:lnTo>
                    <a:pt x="99" y="190"/>
                  </a:lnTo>
                  <a:lnTo>
                    <a:pt x="101" y="189"/>
                  </a:lnTo>
                  <a:lnTo>
                    <a:pt x="102" y="187"/>
                  </a:lnTo>
                  <a:lnTo>
                    <a:pt x="103" y="185"/>
                  </a:lnTo>
                  <a:lnTo>
                    <a:pt x="103" y="185"/>
                  </a:lnTo>
                  <a:lnTo>
                    <a:pt x="102" y="182"/>
                  </a:lnTo>
                  <a:lnTo>
                    <a:pt x="101" y="180"/>
                  </a:lnTo>
                  <a:lnTo>
                    <a:pt x="99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89" y="178"/>
                  </a:lnTo>
                  <a:lnTo>
                    <a:pt x="82" y="175"/>
                  </a:lnTo>
                  <a:lnTo>
                    <a:pt x="74" y="171"/>
                  </a:lnTo>
                  <a:lnTo>
                    <a:pt x="68" y="166"/>
                  </a:lnTo>
                  <a:lnTo>
                    <a:pt x="64" y="161"/>
                  </a:lnTo>
                  <a:lnTo>
                    <a:pt x="60" y="154"/>
                  </a:lnTo>
                  <a:lnTo>
                    <a:pt x="58" y="147"/>
                  </a:lnTo>
                  <a:lnTo>
                    <a:pt x="57" y="139"/>
                  </a:lnTo>
                  <a:lnTo>
                    <a:pt x="57" y="139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138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6" y="51"/>
                  </a:lnTo>
                  <a:lnTo>
                    <a:pt x="73" y="48"/>
                  </a:lnTo>
                  <a:lnTo>
                    <a:pt x="82" y="43"/>
                  </a:lnTo>
                  <a:lnTo>
                    <a:pt x="88" y="38"/>
                  </a:lnTo>
                  <a:lnTo>
                    <a:pt x="93" y="31"/>
                  </a:lnTo>
                  <a:lnTo>
                    <a:pt x="96" y="23"/>
                  </a:lnTo>
                  <a:lnTo>
                    <a:pt x="99" y="14"/>
                  </a:lnTo>
                  <a:lnTo>
                    <a:pt x="100" y="6"/>
                  </a:lnTo>
                  <a:lnTo>
                    <a:pt x="100" y="6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14"/>
                  </a:lnTo>
                  <a:lnTo>
                    <a:pt x="6" y="23"/>
                  </a:lnTo>
                  <a:lnTo>
                    <a:pt x="10" y="31"/>
                  </a:lnTo>
                  <a:lnTo>
                    <a:pt x="15" y="38"/>
                  </a:lnTo>
                  <a:lnTo>
                    <a:pt x="21" y="43"/>
                  </a:lnTo>
                  <a:lnTo>
                    <a:pt x="28" y="48"/>
                  </a:lnTo>
                  <a:lnTo>
                    <a:pt x="36" y="51"/>
                  </a:lnTo>
                  <a:lnTo>
                    <a:pt x="45" y="52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5" y="139"/>
                  </a:lnTo>
                  <a:lnTo>
                    <a:pt x="45" y="139"/>
                  </a:lnTo>
                  <a:lnTo>
                    <a:pt x="44" y="147"/>
                  </a:lnTo>
                  <a:lnTo>
                    <a:pt x="42" y="154"/>
                  </a:lnTo>
                  <a:lnTo>
                    <a:pt x="39" y="161"/>
                  </a:lnTo>
                  <a:lnTo>
                    <a:pt x="33" y="166"/>
                  </a:lnTo>
                  <a:lnTo>
                    <a:pt x="27" y="171"/>
                  </a:lnTo>
                  <a:lnTo>
                    <a:pt x="21" y="175"/>
                  </a:lnTo>
                  <a:lnTo>
                    <a:pt x="13" y="178"/>
                  </a:lnTo>
                  <a:lnTo>
                    <a:pt x="6" y="179"/>
                  </a:lnTo>
                  <a:lnTo>
                    <a:pt x="6" y="179"/>
                  </a:lnTo>
                  <a:close/>
                  <a:moveTo>
                    <a:pt x="15" y="12"/>
                  </a:moveTo>
                  <a:lnTo>
                    <a:pt x="87" y="12"/>
                  </a:lnTo>
                  <a:lnTo>
                    <a:pt x="87" y="12"/>
                  </a:lnTo>
                  <a:lnTo>
                    <a:pt x="86" y="17"/>
                  </a:lnTo>
                  <a:lnTo>
                    <a:pt x="83" y="24"/>
                  </a:lnTo>
                  <a:lnTo>
                    <a:pt x="80" y="28"/>
                  </a:lnTo>
                  <a:lnTo>
                    <a:pt x="75" y="32"/>
                  </a:lnTo>
                  <a:lnTo>
                    <a:pt x="70" y="36"/>
                  </a:lnTo>
                  <a:lnTo>
                    <a:pt x="65" y="38"/>
                  </a:lnTo>
                  <a:lnTo>
                    <a:pt x="59" y="40"/>
                  </a:lnTo>
                  <a:lnTo>
                    <a:pt x="53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3" y="40"/>
                  </a:lnTo>
                  <a:lnTo>
                    <a:pt x="38" y="38"/>
                  </a:lnTo>
                  <a:lnTo>
                    <a:pt x="31" y="36"/>
                  </a:lnTo>
                  <a:lnTo>
                    <a:pt x="27" y="32"/>
                  </a:lnTo>
                  <a:lnTo>
                    <a:pt x="23" y="28"/>
                  </a:lnTo>
                  <a:lnTo>
                    <a:pt x="19" y="24"/>
                  </a:lnTo>
                  <a:lnTo>
                    <a:pt x="17" y="17"/>
                  </a:lnTo>
                  <a:lnTo>
                    <a:pt x="15" y="12"/>
                  </a:lnTo>
                  <a:lnTo>
                    <a:pt x="1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061161" y="2065978"/>
            <a:ext cx="404693" cy="294680"/>
            <a:chOff x="2798763" y="4908550"/>
            <a:chExt cx="490537" cy="357188"/>
          </a:xfrm>
          <a:solidFill>
            <a:srgbClr val="E7E7E7"/>
          </a:solidFill>
        </p:grpSpPr>
        <p:sp>
          <p:nvSpPr>
            <p:cNvPr id="68" name="Freeform 152"/>
            <p:cNvSpPr>
              <a:spLocks noEditPoints="1"/>
            </p:cNvSpPr>
            <p:nvPr/>
          </p:nvSpPr>
          <p:spPr bwMode="auto">
            <a:xfrm>
              <a:off x="2971800" y="4908550"/>
              <a:ext cx="147637" cy="165100"/>
            </a:xfrm>
            <a:custGeom>
              <a:avLst/>
              <a:gdLst>
                <a:gd name="T0" fmla="*/ 46 w 93"/>
                <a:gd name="T1" fmla="*/ 0 h 104"/>
                <a:gd name="T2" fmla="*/ 29 w 93"/>
                <a:gd name="T3" fmla="*/ 4 h 104"/>
                <a:gd name="T4" fmla="*/ 13 w 93"/>
                <a:gd name="T5" fmla="*/ 15 h 104"/>
                <a:gd name="T6" fmla="*/ 4 w 93"/>
                <a:gd name="T7" fmla="*/ 32 h 104"/>
                <a:gd name="T8" fmla="*/ 0 w 93"/>
                <a:gd name="T9" fmla="*/ 52 h 104"/>
                <a:gd name="T10" fmla="*/ 1 w 93"/>
                <a:gd name="T11" fmla="*/ 63 h 104"/>
                <a:gd name="T12" fmla="*/ 8 w 93"/>
                <a:gd name="T13" fmla="*/ 81 h 104"/>
                <a:gd name="T14" fmla="*/ 21 w 93"/>
                <a:gd name="T15" fmla="*/ 95 h 104"/>
                <a:gd name="T16" fmla="*/ 37 w 93"/>
                <a:gd name="T17" fmla="*/ 103 h 104"/>
                <a:gd name="T18" fmla="*/ 46 w 93"/>
                <a:gd name="T19" fmla="*/ 104 h 104"/>
                <a:gd name="T20" fmla="*/ 65 w 93"/>
                <a:gd name="T21" fmla="*/ 99 h 104"/>
                <a:gd name="T22" fmla="*/ 80 w 93"/>
                <a:gd name="T23" fmla="*/ 88 h 104"/>
                <a:gd name="T24" fmla="*/ 89 w 93"/>
                <a:gd name="T25" fmla="*/ 72 h 104"/>
                <a:gd name="T26" fmla="*/ 93 w 93"/>
                <a:gd name="T27" fmla="*/ 52 h 104"/>
                <a:gd name="T28" fmla="*/ 92 w 93"/>
                <a:gd name="T29" fmla="*/ 42 h 104"/>
                <a:gd name="T30" fmla="*/ 85 w 93"/>
                <a:gd name="T31" fmla="*/ 23 h 104"/>
                <a:gd name="T32" fmla="*/ 73 w 93"/>
                <a:gd name="T33" fmla="*/ 9 h 104"/>
                <a:gd name="T34" fmla="*/ 56 w 93"/>
                <a:gd name="T35" fmla="*/ 1 h 104"/>
                <a:gd name="T36" fmla="*/ 46 w 93"/>
                <a:gd name="T37" fmla="*/ 0 h 104"/>
                <a:gd name="T38" fmla="*/ 46 w 93"/>
                <a:gd name="T39" fmla="*/ 79 h 104"/>
                <a:gd name="T40" fmla="*/ 38 w 93"/>
                <a:gd name="T41" fmla="*/ 77 h 104"/>
                <a:gd name="T42" fmla="*/ 31 w 93"/>
                <a:gd name="T43" fmla="*/ 71 h 104"/>
                <a:gd name="T44" fmla="*/ 27 w 93"/>
                <a:gd name="T45" fmla="*/ 63 h 104"/>
                <a:gd name="T46" fmla="*/ 25 w 93"/>
                <a:gd name="T47" fmla="*/ 52 h 104"/>
                <a:gd name="T48" fmla="*/ 26 w 93"/>
                <a:gd name="T49" fmla="*/ 46 h 104"/>
                <a:gd name="T50" fmla="*/ 29 w 93"/>
                <a:gd name="T51" fmla="*/ 37 h 104"/>
                <a:gd name="T52" fmla="*/ 35 w 93"/>
                <a:gd name="T53" fmla="*/ 30 h 104"/>
                <a:gd name="T54" fmla="*/ 42 w 93"/>
                <a:gd name="T55" fmla="*/ 26 h 104"/>
                <a:gd name="T56" fmla="*/ 46 w 93"/>
                <a:gd name="T57" fmla="*/ 25 h 104"/>
                <a:gd name="T58" fmla="*/ 55 w 93"/>
                <a:gd name="T59" fmla="*/ 27 h 104"/>
                <a:gd name="T60" fmla="*/ 63 w 93"/>
                <a:gd name="T61" fmla="*/ 33 h 104"/>
                <a:gd name="T62" fmla="*/ 67 w 93"/>
                <a:gd name="T63" fmla="*/ 41 h 104"/>
                <a:gd name="T64" fmla="*/ 69 w 93"/>
                <a:gd name="T65" fmla="*/ 52 h 104"/>
                <a:gd name="T66" fmla="*/ 68 w 93"/>
                <a:gd name="T67" fmla="*/ 57 h 104"/>
                <a:gd name="T68" fmla="*/ 65 w 93"/>
                <a:gd name="T69" fmla="*/ 67 h 104"/>
                <a:gd name="T70" fmla="*/ 59 w 93"/>
                <a:gd name="T71" fmla="*/ 75 h 104"/>
                <a:gd name="T72" fmla="*/ 51 w 93"/>
                <a:gd name="T73" fmla="*/ 79 h 104"/>
                <a:gd name="T74" fmla="*/ 46 w 93"/>
                <a:gd name="T75" fmla="*/ 7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3" h="104">
                  <a:moveTo>
                    <a:pt x="46" y="0"/>
                  </a:moveTo>
                  <a:lnTo>
                    <a:pt x="46" y="0"/>
                  </a:lnTo>
                  <a:lnTo>
                    <a:pt x="37" y="1"/>
                  </a:lnTo>
                  <a:lnTo>
                    <a:pt x="29" y="4"/>
                  </a:lnTo>
                  <a:lnTo>
                    <a:pt x="21" y="9"/>
                  </a:lnTo>
                  <a:lnTo>
                    <a:pt x="13" y="15"/>
                  </a:lnTo>
                  <a:lnTo>
                    <a:pt x="8" y="23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" y="63"/>
                  </a:lnTo>
                  <a:lnTo>
                    <a:pt x="4" y="72"/>
                  </a:lnTo>
                  <a:lnTo>
                    <a:pt x="8" y="81"/>
                  </a:lnTo>
                  <a:lnTo>
                    <a:pt x="13" y="88"/>
                  </a:lnTo>
                  <a:lnTo>
                    <a:pt x="21" y="95"/>
                  </a:lnTo>
                  <a:lnTo>
                    <a:pt x="29" y="99"/>
                  </a:lnTo>
                  <a:lnTo>
                    <a:pt x="37" y="10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6" y="103"/>
                  </a:lnTo>
                  <a:lnTo>
                    <a:pt x="65" y="99"/>
                  </a:lnTo>
                  <a:lnTo>
                    <a:pt x="73" y="95"/>
                  </a:lnTo>
                  <a:lnTo>
                    <a:pt x="80" y="88"/>
                  </a:lnTo>
                  <a:lnTo>
                    <a:pt x="85" y="81"/>
                  </a:lnTo>
                  <a:lnTo>
                    <a:pt x="89" y="72"/>
                  </a:lnTo>
                  <a:lnTo>
                    <a:pt x="92" y="63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2" y="42"/>
                  </a:lnTo>
                  <a:lnTo>
                    <a:pt x="89" y="32"/>
                  </a:lnTo>
                  <a:lnTo>
                    <a:pt x="85" y="23"/>
                  </a:lnTo>
                  <a:lnTo>
                    <a:pt x="80" y="15"/>
                  </a:lnTo>
                  <a:lnTo>
                    <a:pt x="73" y="9"/>
                  </a:lnTo>
                  <a:lnTo>
                    <a:pt x="65" y="4"/>
                  </a:lnTo>
                  <a:lnTo>
                    <a:pt x="56" y="1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46" y="79"/>
                  </a:moveTo>
                  <a:lnTo>
                    <a:pt x="46" y="79"/>
                  </a:lnTo>
                  <a:lnTo>
                    <a:pt x="42" y="79"/>
                  </a:lnTo>
                  <a:lnTo>
                    <a:pt x="38" y="77"/>
                  </a:lnTo>
                  <a:lnTo>
                    <a:pt x="35" y="75"/>
                  </a:lnTo>
                  <a:lnTo>
                    <a:pt x="31" y="71"/>
                  </a:lnTo>
                  <a:lnTo>
                    <a:pt x="29" y="67"/>
                  </a:lnTo>
                  <a:lnTo>
                    <a:pt x="27" y="63"/>
                  </a:lnTo>
                  <a:lnTo>
                    <a:pt x="26" y="57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6" y="46"/>
                  </a:lnTo>
                  <a:lnTo>
                    <a:pt x="27" y="41"/>
                  </a:lnTo>
                  <a:lnTo>
                    <a:pt x="29" y="37"/>
                  </a:lnTo>
                  <a:lnTo>
                    <a:pt x="31" y="33"/>
                  </a:lnTo>
                  <a:lnTo>
                    <a:pt x="35" y="30"/>
                  </a:lnTo>
                  <a:lnTo>
                    <a:pt x="38" y="27"/>
                  </a:lnTo>
                  <a:lnTo>
                    <a:pt x="42" y="26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51" y="26"/>
                  </a:lnTo>
                  <a:lnTo>
                    <a:pt x="55" y="27"/>
                  </a:lnTo>
                  <a:lnTo>
                    <a:pt x="59" y="30"/>
                  </a:lnTo>
                  <a:lnTo>
                    <a:pt x="63" y="33"/>
                  </a:lnTo>
                  <a:lnTo>
                    <a:pt x="65" y="37"/>
                  </a:lnTo>
                  <a:lnTo>
                    <a:pt x="67" y="41"/>
                  </a:lnTo>
                  <a:lnTo>
                    <a:pt x="68" y="46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68" y="57"/>
                  </a:lnTo>
                  <a:lnTo>
                    <a:pt x="67" y="63"/>
                  </a:lnTo>
                  <a:lnTo>
                    <a:pt x="65" y="67"/>
                  </a:lnTo>
                  <a:lnTo>
                    <a:pt x="63" y="71"/>
                  </a:lnTo>
                  <a:lnTo>
                    <a:pt x="59" y="75"/>
                  </a:lnTo>
                  <a:lnTo>
                    <a:pt x="55" y="77"/>
                  </a:lnTo>
                  <a:lnTo>
                    <a:pt x="51" y="79"/>
                  </a:lnTo>
                  <a:lnTo>
                    <a:pt x="46" y="79"/>
                  </a:lnTo>
                  <a:lnTo>
                    <a:pt x="46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9" name="Freeform 153"/>
            <p:cNvSpPr>
              <a:spLocks noEditPoints="1"/>
            </p:cNvSpPr>
            <p:nvPr/>
          </p:nvSpPr>
          <p:spPr bwMode="auto">
            <a:xfrm>
              <a:off x="2916238" y="5095875"/>
              <a:ext cx="257175" cy="169863"/>
            </a:xfrm>
            <a:custGeom>
              <a:avLst/>
              <a:gdLst>
                <a:gd name="T0" fmla="*/ 0 w 162"/>
                <a:gd name="T1" fmla="*/ 52 h 107"/>
                <a:gd name="T2" fmla="*/ 2 w 162"/>
                <a:gd name="T3" fmla="*/ 94 h 107"/>
                <a:gd name="T4" fmla="*/ 6 w 162"/>
                <a:gd name="T5" fmla="*/ 103 h 107"/>
                <a:gd name="T6" fmla="*/ 15 w 162"/>
                <a:gd name="T7" fmla="*/ 107 h 107"/>
                <a:gd name="T8" fmla="*/ 147 w 162"/>
                <a:gd name="T9" fmla="*/ 107 h 107"/>
                <a:gd name="T10" fmla="*/ 155 w 162"/>
                <a:gd name="T11" fmla="*/ 103 h 107"/>
                <a:gd name="T12" fmla="*/ 159 w 162"/>
                <a:gd name="T13" fmla="*/ 94 h 107"/>
                <a:gd name="T14" fmla="*/ 162 w 162"/>
                <a:gd name="T15" fmla="*/ 52 h 107"/>
                <a:gd name="T16" fmla="*/ 160 w 162"/>
                <a:gd name="T17" fmla="*/ 39 h 107"/>
                <a:gd name="T18" fmla="*/ 154 w 162"/>
                <a:gd name="T19" fmla="*/ 27 h 107"/>
                <a:gd name="T20" fmla="*/ 145 w 162"/>
                <a:gd name="T21" fmla="*/ 16 h 107"/>
                <a:gd name="T22" fmla="*/ 134 w 162"/>
                <a:gd name="T23" fmla="*/ 9 h 107"/>
                <a:gd name="T24" fmla="*/ 120 w 162"/>
                <a:gd name="T25" fmla="*/ 5 h 107"/>
                <a:gd name="T26" fmla="*/ 95 w 162"/>
                <a:gd name="T27" fmla="*/ 1 h 107"/>
                <a:gd name="T28" fmla="*/ 68 w 162"/>
                <a:gd name="T29" fmla="*/ 1 h 107"/>
                <a:gd name="T30" fmla="*/ 41 w 162"/>
                <a:gd name="T31" fmla="*/ 5 h 107"/>
                <a:gd name="T32" fmla="*/ 29 w 162"/>
                <a:gd name="T33" fmla="*/ 9 h 107"/>
                <a:gd name="T34" fmla="*/ 17 w 162"/>
                <a:gd name="T35" fmla="*/ 16 h 107"/>
                <a:gd name="T36" fmla="*/ 7 w 162"/>
                <a:gd name="T37" fmla="*/ 27 h 107"/>
                <a:gd name="T38" fmla="*/ 1 w 162"/>
                <a:gd name="T39" fmla="*/ 39 h 107"/>
                <a:gd name="T40" fmla="*/ 0 w 162"/>
                <a:gd name="T41" fmla="*/ 52 h 107"/>
                <a:gd name="T42" fmla="*/ 37 w 162"/>
                <a:gd name="T43" fmla="*/ 33 h 107"/>
                <a:gd name="T44" fmla="*/ 47 w 162"/>
                <a:gd name="T45" fmla="*/ 30 h 107"/>
                <a:gd name="T46" fmla="*/ 70 w 162"/>
                <a:gd name="T47" fmla="*/ 26 h 107"/>
                <a:gd name="T48" fmla="*/ 93 w 162"/>
                <a:gd name="T49" fmla="*/ 26 h 107"/>
                <a:gd name="T50" fmla="*/ 114 w 162"/>
                <a:gd name="T51" fmla="*/ 30 h 107"/>
                <a:gd name="T52" fmla="*/ 125 w 162"/>
                <a:gd name="T53" fmla="*/ 33 h 107"/>
                <a:gd name="T54" fmla="*/ 130 w 162"/>
                <a:gd name="T55" fmla="*/ 36 h 107"/>
                <a:gd name="T56" fmla="*/ 137 w 162"/>
                <a:gd name="T57" fmla="*/ 46 h 107"/>
                <a:gd name="T58" fmla="*/ 136 w 162"/>
                <a:gd name="T59" fmla="*/ 82 h 107"/>
                <a:gd name="T60" fmla="*/ 27 w 162"/>
                <a:gd name="T61" fmla="*/ 82 h 107"/>
                <a:gd name="T62" fmla="*/ 24 w 162"/>
                <a:gd name="T63" fmla="*/ 50 h 107"/>
                <a:gd name="T64" fmla="*/ 28 w 162"/>
                <a:gd name="T65" fmla="*/ 41 h 107"/>
                <a:gd name="T66" fmla="*/ 34 w 162"/>
                <a:gd name="T67" fmla="*/ 34 h 107"/>
                <a:gd name="T68" fmla="*/ 37 w 162"/>
                <a:gd name="T69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07">
                  <a:moveTo>
                    <a:pt x="0" y="52"/>
                  </a:moveTo>
                  <a:lnTo>
                    <a:pt x="0" y="5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6" y="103"/>
                  </a:lnTo>
                  <a:lnTo>
                    <a:pt x="10" y="106"/>
                  </a:lnTo>
                  <a:lnTo>
                    <a:pt x="15" y="107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51" y="106"/>
                  </a:lnTo>
                  <a:lnTo>
                    <a:pt x="155" y="103"/>
                  </a:lnTo>
                  <a:lnTo>
                    <a:pt x="158" y="100"/>
                  </a:lnTo>
                  <a:lnTo>
                    <a:pt x="159" y="94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62" y="46"/>
                  </a:lnTo>
                  <a:lnTo>
                    <a:pt x="160" y="39"/>
                  </a:lnTo>
                  <a:lnTo>
                    <a:pt x="158" y="33"/>
                  </a:lnTo>
                  <a:lnTo>
                    <a:pt x="154" y="27"/>
                  </a:lnTo>
                  <a:lnTo>
                    <a:pt x="150" y="22"/>
                  </a:lnTo>
                  <a:lnTo>
                    <a:pt x="145" y="16"/>
                  </a:lnTo>
                  <a:lnTo>
                    <a:pt x="140" y="12"/>
                  </a:lnTo>
                  <a:lnTo>
                    <a:pt x="134" y="9"/>
                  </a:lnTo>
                  <a:lnTo>
                    <a:pt x="134" y="9"/>
                  </a:lnTo>
                  <a:lnTo>
                    <a:pt x="120" y="5"/>
                  </a:lnTo>
                  <a:lnTo>
                    <a:pt x="108" y="3"/>
                  </a:lnTo>
                  <a:lnTo>
                    <a:pt x="95" y="1"/>
                  </a:lnTo>
                  <a:lnTo>
                    <a:pt x="81" y="0"/>
                  </a:lnTo>
                  <a:lnTo>
                    <a:pt x="68" y="1"/>
                  </a:lnTo>
                  <a:lnTo>
                    <a:pt x="55" y="3"/>
                  </a:lnTo>
                  <a:lnTo>
                    <a:pt x="41" y="5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3" y="12"/>
                  </a:lnTo>
                  <a:lnTo>
                    <a:pt x="17" y="16"/>
                  </a:lnTo>
                  <a:lnTo>
                    <a:pt x="11" y="22"/>
                  </a:lnTo>
                  <a:lnTo>
                    <a:pt x="7" y="27"/>
                  </a:lnTo>
                  <a:lnTo>
                    <a:pt x="4" y="33"/>
                  </a:lnTo>
                  <a:lnTo>
                    <a:pt x="1" y="39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2"/>
                  </a:lnTo>
                  <a:close/>
                  <a:moveTo>
                    <a:pt x="37" y="33"/>
                  </a:moveTo>
                  <a:lnTo>
                    <a:pt x="37" y="33"/>
                  </a:lnTo>
                  <a:lnTo>
                    <a:pt x="47" y="30"/>
                  </a:lnTo>
                  <a:lnTo>
                    <a:pt x="59" y="27"/>
                  </a:lnTo>
                  <a:lnTo>
                    <a:pt x="70" y="26"/>
                  </a:lnTo>
                  <a:lnTo>
                    <a:pt x="81" y="25"/>
                  </a:lnTo>
                  <a:lnTo>
                    <a:pt x="93" y="26"/>
                  </a:lnTo>
                  <a:lnTo>
                    <a:pt x="103" y="27"/>
                  </a:lnTo>
                  <a:lnTo>
                    <a:pt x="114" y="30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7" y="34"/>
                  </a:lnTo>
                  <a:lnTo>
                    <a:pt x="130" y="36"/>
                  </a:lnTo>
                  <a:lnTo>
                    <a:pt x="135" y="41"/>
                  </a:lnTo>
                  <a:lnTo>
                    <a:pt x="137" y="46"/>
                  </a:lnTo>
                  <a:lnTo>
                    <a:pt x="138" y="50"/>
                  </a:lnTo>
                  <a:lnTo>
                    <a:pt x="136" y="82"/>
                  </a:lnTo>
                  <a:lnTo>
                    <a:pt x="27" y="82"/>
                  </a:lnTo>
                  <a:lnTo>
                    <a:pt x="27" y="8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5" y="46"/>
                  </a:lnTo>
                  <a:lnTo>
                    <a:pt x="28" y="41"/>
                  </a:lnTo>
                  <a:lnTo>
                    <a:pt x="32" y="36"/>
                  </a:lnTo>
                  <a:lnTo>
                    <a:pt x="34" y="34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0" name="Freeform 154"/>
            <p:cNvSpPr/>
            <p:nvPr/>
          </p:nvSpPr>
          <p:spPr bwMode="auto">
            <a:xfrm>
              <a:off x="3179763" y="5102225"/>
              <a:ext cx="109537" cy="130175"/>
            </a:xfrm>
            <a:custGeom>
              <a:avLst/>
              <a:gdLst>
                <a:gd name="T0" fmla="*/ 9 w 69"/>
                <a:gd name="T1" fmla="*/ 70 h 82"/>
                <a:gd name="T2" fmla="*/ 9 w 69"/>
                <a:gd name="T3" fmla="*/ 70 h 82"/>
                <a:gd name="T4" fmla="*/ 6 w 69"/>
                <a:gd name="T5" fmla="*/ 71 h 82"/>
                <a:gd name="T6" fmla="*/ 3 w 69"/>
                <a:gd name="T7" fmla="*/ 72 h 82"/>
                <a:gd name="T8" fmla="*/ 2 w 69"/>
                <a:gd name="T9" fmla="*/ 74 h 82"/>
                <a:gd name="T10" fmla="*/ 2 w 69"/>
                <a:gd name="T11" fmla="*/ 76 h 82"/>
                <a:gd name="T12" fmla="*/ 2 w 69"/>
                <a:gd name="T13" fmla="*/ 76 h 82"/>
                <a:gd name="T14" fmla="*/ 2 w 69"/>
                <a:gd name="T15" fmla="*/ 78 h 82"/>
                <a:gd name="T16" fmla="*/ 3 w 69"/>
                <a:gd name="T17" fmla="*/ 80 h 82"/>
                <a:gd name="T18" fmla="*/ 6 w 69"/>
                <a:gd name="T19" fmla="*/ 82 h 82"/>
                <a:gd name="T20" fmla="*/ 9 w 69"/>
                <a:gd name="T21" fmla="*/ 82 h 82"/>
                <a:gd name="T22" fmla="*/ 61 w 69"/>
                <a:gd name="T23" fmla="*/ 82 h 82"/>
                <a:gd name="T24" fmla="*/ 61 w 69"/>
                <a:gd name="T25" fmla="*/ 82 h 82"/>
                <a:gd name="T26" fmla="*/ 63 w 69"/>
                <a:gd name="T27" fmla="*/ 82 h 82"/>
                <a:gd name="T28" fmla="*/ 65 w 69"/>
                <a:gd name="T29" fmla="*/ 81 h 82"/>
                <a:gd name="T30" fmla="*/ 66 w 69"/>
                <a:gd name="T31" fmla="*/ 79 h 82"/>
                <a:gd name="T32" fmla="*/ 67 w 69"/>
                <a:gd name="T33" fmla="*/ 77 h 82"/>
                <a:gd name="T34" fmla="*/ 69 w 69"/>
                <a:gd name="T35" fmla="*/ 40 h 82"/>
                <a:gd name="T36" fmla="*/ 69 w 69"/>
                <a:gd name="T37" fmla="*/ 40 h 82"/>
                <a:gd name="T38" fmla="*/ 69 w 69"/>
                <a:gd name="T39" fmla="*/ 35 h 82"/>
                <a:gd name="T40" fmla="*/ 68 w 69"/>
                <a:gd name="T41" fmla="*/ 30 h 82"/>
                <a:gd name="T42" fmla="*/ 66 w 69"/>
                <a:gd name="T43" fmla="*/ 25 h 82"/>
                <a:gd name="T44" fmla="*/ 64 w 69"/>
                <a:gd name="T45" fmla="*/ 21 h 82"/>
                <a:gd name="T46" fmla="*/ 60 w 69"/>
                <a:gd name="T47" fmla="*/ 17 h 82"/>
                <a:gd name="T48" fmla="*/ 57 w 69"/>
                <a:gd name="T49" fmla="*/ 12 h 82"/>
                <a:gd name="T50" fmla="*/ 52 w 69"/>
                <a:gd name="T51" fmla="*/ 9 h 82"/>
                <a:gd name="T52" fmla="*/ 48 w 69"/>
                <a:gd name="T53" fmla="*/ 7 h 82"/>
                <a:gd name="T54" fmla="*/ 48 w 69"/>
                <a:gd name="T55" fmla="*/ 7 h 82"/>
                <a:gd name="T56" fmla="*/ 37 w 69"/>
                <a:gd name="T57" fmla="*/ 4 h 82"/>
                <a:gd name="T58" fmla="*/ 27 w 69"/>
                <a:gd name="T59" fmla="*/ 2 h 82"/>
                <a:gd name="T60" fmla="*/ 17 w 69"/>
                <a:gd name="T61" fmla="*/ 0 h 82"/>
                <a:gd name="T62" fmla="*/ 7 w 69"/>
                <a:gd name="T63" fmla="*/ 0 h 82"/>
                <a:gd name="T64" fmla="*/ 7 w 69"/>
                <a:gd name="T65" fmla="*/ 0 h 82"/>
                <a:gd name="T66" fmla="*/ 7 w 69"/>
                <a:gd name="T67" fmla="*/ 0 h 82"/>
                <a:gd name="T68" fmla="*/ 7 w 69"/>
                <a:gd name="T69" fmla="*/ 0 h 82"/>
                <a:gd name="T70" fmla="*/ 3 w 69"/>
                <a:gd name="T71" fmla="*/ 0 h 82"/>
                <a:gd name="T72" fmla="*/ 1 w 69"/>
                <a:gd name="T73" fmla="*/ 1 h 82"/>
                <a:gd name="T74" fmla="*/ 0 w 69"/>
                <a:gd name="T75" fmla="*/ 3 h 82"/>
                <a:gd name="T76" fmla="*/ 0 w 69"/>
                <a:gd name="T77" fmla="*/ 6 h 82"/>
                <a:gd name="T78" fmla="*/ 0 w 69"/>
                <a:gd name="T79" fmla="*/ 6 h 82"/>
                <a:gd name="T80" fmla="*/ 0 w 69"/>
                <a:gd name="T81" fmla="*/ 8 h 82"/>
                <a:gd name="T82" fmla="*/ 1 w 69"/>
                <a:gd name="T83" fmla="*/ 10 h 82"/>
                <a:gd name="T84" fmla="*/ 3 w 69"/>
                <a:gd name="T85" fmla="*/ 11 h 82"/>
                <a:gd name="T86" fmla="*/ 6 w 69"/>
                <a:gd name="T87" fmla="*/ 12 h 82"/>
                <a:gd name="T88" fmla="*/ 6 w 69"/>
                <a:gd name="T89" fmla="*/ 12 h 82"/>
                <a:gd name="T90" fmla="*/ 16 w 69"/>
                <a:gd name="T91" fmla="*/ 12 h 82"/>
                <a:gd name="T92" fmla="*/ 25 w 69"/>
                <a:gd name="T93" fmla="*/ 14 h 82"/>
                <a:gd name="T94" fmla="*/ 34 w 69"/>
                <a:gd name="T95" fmla="*/ 17 h 82"/>
                <a:gd name="T96" fmla="*/ 43 w 69"/>
                <a:gd name="T97" fmla="*/ 19 h 82"/>
                <a:gd name="T98" fmla="*/ 43 w 69"/>
                <a:gd name="T99" fmla="*/ 19 h 82"/>
                <a:gd name="T100" fmla="*/ 47 w 69"/>
                <a:gd name="T101" fmla="*/ 21 h 82"/>
                <a:gd name="T102" fmla="*/ 49 w 69"/>
                <a:gd name="T103" fmla="*/ 23 h 82"/>
                <a:gd name="T104" fmla="*/ 54 w 69"/>
                <a:gd name="T105" fmla="*/ 28 h 82"/>
                <a:gd name="T106" fmla="*/ 57 w 69"/>
                <a:gd name="T107" fmla="*/ 34 h 82"/>
                <a:gd name="T108" fmla="*/ 57 w 69"/>
                <a:gd name="T109" fmla="*/ 39 h 82"/>
                <a:gd name="T110" fmla="*/ 55 w 69"/>
                <a:gd name="T111" fmla="*/ 70 h 82"/>
                <a:gd name="T112" fmla="*/ 9 w 69"/>
                <a:gd name="T113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9" h="82">
                  <a:moveTo>
                    <a:pt x="9" y="70"/>
                  </a:moveTo>
                  <a:lnTo>
                    <a:pt x="9" y="70"/>
                  </a:lnTo>
                  <a:lnTo>
                    <a:pt x="6" y="71"/>
                  </a:lnTo>
                  <a:lnTo>
                    <a:pt x="3" y="72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3" y="80"/>
                  </a:lnTo>
                  <a:lnTo>
                    <a:pt x="6" y="82"/>
                  </a:lnTo>
                  <a:lnTo>
                    <a:pt x="9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3" y="82"/>
                  </a:lnTo>
                  <a:lnTo>
                    <a:pt x="65" y="81"/>
                  </a:lnTo>
                  <a:lnTo>
                    <a:pt x="66" y="79"/>
                  </a:lnTo>
                  <a:lnTo>
                    <a:pt x="67" y="7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5"/>
                  </a:lnTo>
                  <a:lnTo>
                    <a:pt x="68" y="30"/>
                  </a:lnTo>
                  <a:lnTo>
                    <a:pt x="66" y="25"/>
                  </a:lnTo>
                  <a:lnTo>
                    <a:pt x="64" y="21"/>
                  </a:lnTo>
                  <a:lnTo>
                    <a:pt x="60" y="17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37" y="4"/>
                  </a:lnTo>
                  <a:lnTo>
                    <a:pt x="27" y="2"/>
                  </a:lnTo>
                  <a:lnTo>
                    <a:pt x="1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6" y="12"/>
                  </a:lnTo>
                  <a:lnTo>
                    <a:pt x="25" y="14"/>
                  </a:lnTo>
                  <a:lnTo>
                    <a:pt x="34" y="17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7" y="21"/>
                  </a:lnTo>
                  <a:lnTo>
                    <a:pt x="49" y="23"/>
                  </a:lnTo>
                  <a:lnTo>
                    <a:pt x="54" y="28"/>
                  </a:lnTo>
                  <a:lnTo>
                    <a:pt x="57" y="34"/>
                  </a:lnTo>
                  <a:lnTo>
                    <a:pt x="57" y="39"/>
                  </a:lnTo>
                  <a:lnTo>
                    <a:pt x="55" y="70"/>
                  </a:lnTo>
                  <a:lnTo>
                    <a:pt x="9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1" name="Freeform 155"/>
            <p:cNvSpPr>
              <a:spLocks noEditPoints="1"/>
            </p:cNvSpPr>
            <p:nvPr/>
          </p:nvSpPr>
          <p:spPr bwMode="auto">
            <a:xfrm>
              <a:off x="3159125" y="4964113"/>
              <a:ext cx="104775" cy="117475"/>
            </a:xfrm>
            <a:custGeom>
              <a:avLst/>
              <a:gdLst>
                <a:gd name="T0" fmla="*/ 33 w 66"/>
                <a:gd name="T1" fmla="*/ 74 h 74"/>
                <a:gd name="T2" fmla="*/ 46 w 66"/>
                <a:gd name="T3" fmla="*/ 71 h 74"/>
                <a:gd name="T4" fmla="*/ 56 w 66"/>
                <a:gd name="T5" fmla="*/ 62 h 74"/>
                <a:gd name="T6" fmla="*/ 64 w 66"/>
                <a:gd name="T7" fmla="*/ 51 h 74"/>
                <a:gd name="T8" fmla="*/ 66 w 66"/>
                <a:gd name="T9" fmla="*/ 37 h 74"/>
                <a:gd name="T10" fmla="*/ 66 w 66"/>
                <a:gd name="T11" fmla="*/ 29 h 74"/>
                <a:gd name="T12" fmla="*/ 61 w 66"/>
                <a:gd name="T13" fmla="*/ 16 h 74"/>
                <a:gd name="T14" fmla="*/ 51 w 66"/>
                <a:gd name="T15" fmla="*/ 6 h 74"/>
                <a:gd name="T16" fmla="*/ 40 w 66"/>
                <a:gd name="T17" fmla="*/ 0 h 74"/>
                <a:gd name="T18" fmla="*/ 33 w 66"/>
                <a:gd name="T19" fmla="*/ 0 h 74"/>
                <a:gd name="T20" fmla="*/ 21 w 66"/>
                <a:gd name="T21" fmla="*/ 3 h 74"/>
                <a:gd name="T22" fmla="*/ 10 w 66"/>
                <a:gd name="T23" fmla="*/ 10 h 74"/>
                <a:gd name="T24" fmla="*/ 3 w 66"/>
                <a:gd name="T25" fmla="*/ 22 h 74"/>
                <a:gd name="T26" fmla="*/ 0 w 66"/>
                <a:gd name="T27" fmla="*/ 37 h 74"/>
                <a:gd name="T28" fmla="*/ 1 w 66"/>
                <a:gd name="T29" fmla="*/ 44 h 74"/>
                <a:gd name="T30" fmla="*/ 6 w 66"/>
                <a:gd name="T31" fmla="*/ 57 h 74"/>
                <a:gd name="T32" fmla="*/ 14 w 66"/>
                <a:gd name="T33" fmla="*/ 68 h 74"/>
                <a:gd name="T34" fmla="*/ 27 w 66"/>
                <a:gd name="T35" fmla="*/ 73 h 74"/>
                <a:gd name="T36" fmla="*/ 33 w 66"/>
                <a:gd name="T37" fmla="*/ 74 h 74"/>
                <a:gd name="T38" fmla="*/ 33 w 66"/>
                <a:gd name="T39" fmla="*/ 12 h 74"/>
                <a:gd name="T40" fmla="*/ 41 w 66"/>
                <a:gd name="T41" fmla="*/ 14 h 74"/>
                <a:gd name="T42" fmla="*/ 48 w 66"/>
                <a:gd name="T43" fmla="*/ 19 h 74"/>
                <a:gd name="T44" fmla="*/ 52 w 66"/>
                <a:gd name="T45" fmla="*/ 27 h 74"/>
                <a:gd name="T46" fmla="*/ 53 w 66"/>
                <a:gd name="T47" fmla="*/ 37 h 74"/>
                <a:gd name="T48" fmla="*/ 53 w 66"/>
                <a:gd name="T49" fmla="*/ 42 h 74"/>
                <a:gd name="T50" fmla="*/ 50 w 66"/>
                <a:gd name="T51" fmla="*/ 50 h 74"/>
                <a:gd name="T52" fmla="*/ 45 w 66"/>
                <a:gd name="T53" fmla="*/ 57 h 74"/>
                <a:gd name="T54" fmla="*/ 37 w 66"/>
                <a:gd name="T55" fmla="*/ 60 h 74"/>
                <a:gd name="T56" fmla="*/ 33 w 66"/>
                <a:gd name="T57" fmla="*/ 61 h 74"/>
                <a:gd name="T58" fmla="*/ 26 w 66"/>
                <a:gd name="T59" fmla="*/ 59 h 74"/>
                <a:gd name="T60" fmla="*/ 19 w 66"/>
                <a:gd name="T61" fmla="*/ 54 h 74"/>
                <a:gd name="T62" fmla="*/ 14 w 66"/>
                <a:gd name="T63" fmla="*/ 46 h 74"/>
                <a:gd name="T64" fmla="*/ 12 w 66"/>
                <a:gd name="T65" fmla="*/ 37 h 74"/>
                <a:gd name="T66" fmla="*/ 13 w 66"/>
                <a:gd name="T67" fmla="*/ 32 h 74"/>
                <a:gd name="T68" fmla="*/ 16 w 66"/>
                <a:gd name="T69" fmla="*/ 22 h 74"/>
                <a:gd name="T70" fmla="*/ 22 w 66"/>
                <a:gd name="T71" fmla="*/ 16 h 74"/>
                <a:gd name="T72" fmla="*/ 29 w 66"/>
                <a:gd name="T73" fmla="*/ 12 h 74"/>
                <a:gd name="T74" fmla="*/ 33 w 66"/>
                <a:gd name="T7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4">
                  <a:moveTo>
                    <a:pt x="33" y="74"/>
                  </a:moveTo>
                  <a:lnTo>
                    <a:pt x="33" y="74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1" y="68"/>
                  </a:lnTo>
                  <a:lnTo>
                    <a:pt x="56" y="62"/>
                  </a:lnTo>
                  <a:lnTo>
                    <a:pt x="61" y="57"/>
                  </a:lnTo>
                  <a:lnTo>
                    <a:pt x="64" y="51"/>
                  </a:lnTo>
                  <a:lnTo>
                    <a:pt x="66" y="44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1" y="16"/>
                  </a:lnTo>
                  <a:lnTo>
                    <a:pt x="56" y="10"/>
                  </a:lnTo>
                  <a:lnTo>
                    <a:pt x="51" y="6"/>
                  </a:lnTo>
                  <a:lnTo>
                    <a:pt x="46" y="3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3"/>
                  </a:lnTo>
                  <a:lnTo>
                    <a:pt x="14" y="6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0" y="62"/>
                  </a:lnTo>
                  <a:lnTo>
                    <a:pt x="14" y="68"/>
                  </a:lnTo>
                  <a:lnTo>
                    <a:pt x="21" y="71"/>
                  </a:lnTo>
                  <a:lnTo>
                    <a:pt x="27" y="73"/>
                  </a:lnTo>
                  <a:lnTo>
                    <a:pt x="33" y="74"/>
                  </a:lnTo>
                  <a:lnTo>
                    <a:pt x="33" y="74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41" y="14"/>
                  </a:lnTo>
                  <a:lnTo>
                    <a:pt x="45" y="16"/>
                  </a:lnTo>
                  <a:lnTo>
                    <a:pt x="48" y="19"/>
                  </a:lnTo>
                  <a:lnTo>
                    <a:pt x="50" y="22"/>
                  </a:lnTo>
                  <a:lnTo>
                    <a:pt x="52" y="27"/>
                  </a:lnTo>
                  <a:lnTo>
                    <a:pt x="53" y="32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3" y="42"/>
                  </a:lnTo>
                  <a:lnTo>
                    <a:pt x="52" y="46"/>
                  </a:lnTo>
                  <a:lnTo>
                    <a:pt x="50" y="50"/>
                  </a:lnTo>
                  <a:lnTo>
                    <a:pt x="48" y="54"/>
                  </a:lnTo>
                  <a:lnTo>
                    <a:pt x="45" y="57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29" y="60"/>
                  </a:lnTo>
                  <a:lnTo>
                    <a:pt x="26" y="59"/>
                  </a:lnTo>
                  <a:lnTo>
                    <a:pt x="22" y="57"/>
                  </a:lnTo>
                  <a:lnTo>
                    <a:pt x="19" y="54"/>
                  </a:lnTo>
                  <a:lnTo>
                    <a:pt x="16" y="50"/>
                  </a:lnTo>
                  <a:lnTo>
                    <a:pt x="14" y="46"/>
                  </a:lnTo>
                  <a:lnTo>
                    <a:pt x="13" y="42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3" y="32"/>
                  </a:lnTo>
                  <a:lnTo>
                    <a:pt x="14" y="27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2" name="Freeform 156"/>
            <p:cNvSpPr/>
            <p:nvPr/>
          </p:nvSpPr>
          <p:spPr bwMode="auto">
            <a:xfrm>
              <a:off x="2798763" y="5102225"/>
              <a:ext cx="111125" cy="130175"/>
            </a:xfrm>
            <a:custGeom>
              <a:avLst/>
              <a:gdLst>
                <a:gd name="T0" fmla="*/ 68 w 70"/>
                <a:gd name="T1" fmla="*/ 76 h 82"/>
                <a:gd name="T2" fmla="*/ 68 w 70"/>
                <a:gd name="T3" fmla="*/ 76 h 82"/>
                <a:gd name="T4" fmla="*/ 67 w 70"/>
                <a:gd name="T5" fmla="*/ 74 h 82"/>
                <a:gd name="T6" fmla="*/ 66 w 70"/>
                <a:gd name="T7" fmla="*/ 72 h 82"/>
                <a:gd name="T8" fmla="*/ 64 w 70"/>
                <a:gd name="T9" fmla="*/ 71 h 82"/>
                <a:gd name="T10" fmla="*/ 62 w 70"/>
                <a:gd name="T11" fmla="*/ 70 h 82"/>
                <a:gd name="T12" fmla="*/ 15 w 70"/>
                <a:gd name="T13" fmla="*/ 70 h 82"/>
                <a:gd name="T14" fmla="*/ 13 w 70"/>
                <a:gd name="T15" fmla="*/ 39 h 82"/>
                <a:gd name="T16" fmla="*/ 13 w 70"/>
                <a:gd name="T17" fmla="*/ 39 h 82"/>
                <a:gd name="T18" fmla="*/ 14 w 70"/>
                <a:gd name="T19" fmla="*/ 33 h 82"/>
                <a:gd name="T20" fmla="*/ 16 w 70"/>
                <a:gd name="T21" fmla="*/ 28 h 82"/>
                <a:gd name="T22" fmla="*/ 21 w 70"/>
                <a:gd name="T23" fmla="*/ 23 h 82"/>
                <a:gd name="T24" fmla="*/ 23 w 70"/>
                <a:gd name="T25" fmla="*/ 21 h 82"/>
                <a:gd name="T26" fmla="*/ 26 w 70"/>
                <a:gd name="T27" fmla="*/ 19 h 82"/>
                <a:gd name="T28" fmla="*/ 26 w 70"/>
                <a:gd name="T29" fmla="*/ 19 h 82"/>
                <a:gd name="T30" fmla="*/ 35 w 70"/>
                <a:gd name="T31" fmla="*/ 17 h 82"/>
                <a:gd name="T32" fmla="*/ 44 w 70"/>
                <a:gd name="T33" fmla="*/ 14 h 82"/>
                <a:gd name="T34" fmla="*/ 54 w 70"/>
                <a:gd name="T35" fmla="*/ 12 h 82"/>
                <a:gd name="T36" fmla="*/ 64 w 70"/>
                <a:gd name="T37" fmla="*/ 12 h 82"/>
                <a:gd name="T38" fmla="*/ 64 w 70"/>
                <a:gd name="T39" fmla="*/ 12 h 82"/>
                <a:gd name="T40" fmla="*/ 66 w 70"/>
                <a:gd name="T41" fmla="*/ 11 h 82"/>
                <a:gd name="T42" fmla="*/ 68 w 70"/>
                <a:gd name="T43" fmla="*/ 10 h 82"/>
                <a:gd name="T44" fmla="*/ 69 w 70"/>
                <a:gd name="T45" fmla="*/ 8 h 82"/>
                <a:gd name="T46" fmla="*/ 70 w 70"/>
                <a:gd name="T47" fmla="*/ 6 h 82"/>
                <a:gd name="T48" fmla="*/ 70 w 70"/>
                <a:gd name="T49" fmla="*/ 6 h 82"/>
                <a:gd name="T50" fmla="*/ 69 w 70"/>
                <a:gd name="T51" fmla="*/ 3 h 82"/>
                <a:gd name="T52" fmla="*/ 68 w 70"/>
                <a:gd name="T53" fmla="*/ 2 h 82"/>
                <a:gd name="T54" fmla="*/ 66 w 70"/>
                <a:gd name="T55" fmla="*/ 0 h 82"/>
                <a:gd name="T56" fmla="*/ 64 w 70"/>
                <a:gd name="T57" fmla="*/ 0 h 82"/>
                <a:gd name="T58" fmla="*/ 64 w 70"/>
                <a:gd name="T59" fmla="*/ 0 h 82"/>
                <a:gd name="T60" fmla="*/ 53 w 70"/>
                <a:gd name="T61" fmla="*/ 0 h 82"/>
                <a:gd name="T62" fmla="*/ 42 w 70"/>
                <a:gd name="T63" fmla="*/ 2 h 82"/>
                <a:gd name="T64" fmla="*/ 32 w 70"/>
                <a:gd name="T65" fmla="*/ 4 h 82"/>
                <a:gd name="T66" fmla="*/ 22 w 70"/>
                <a:gd name="T67" fmla="*/ 7 h 82"/>
                <a:gd name="T68" fmla="*/ 22 w 70"/>
                <a:gd name="T69" fmla="*/ 7 h 82"/>
                <a:gd name="T70" fmla="*/ 18 w 70"/>
                <a:gd name="T71" fmla="*/ 9 h 82"/>
                <a:gd name="T72" fmla="*/ 14 w 70"/>
                <a:gd name="T73" fmla="*/ 12 h 82"/>
                <a:gd name="T74" fmla="*/ 9 w 70"/>
                <a:gd name="T75" fmla="*/ 17 h 82"/>
                <a:gd name="T76" fmla="*/ 6 w 70"/>
                <a:gd name="T77" fmla="*/ 21 h 82"/>
                <a:gd name="T78" fmla="*/ 3 w 70"/>
                <a:gd name="T79" fmla="*/ 25 h 82"/>
                <a:gd name="T80" fmla="*/ 1 w 70"/>
                <a:gd name="T81" fmla="*/ 30 h 82"/>
                <a:gd name="T82" fmla="*/ 0 w 70"/>
                <a:gd name="T83" fmla="*/ 35 h 82"/>
                <a:gd name="T84" fmla="*/ 0 w 70"/>
                <a:gd name="T85" fmla="*/ 40 h 82"/>
                <a:gd name="T86" fmla="*/ 2 w 70"/>
                <a:gd name="T87" fmla="*/ 77 h 82"/>
                <a:gd name="T88" fmla="*/ 2 w 70"/>
                <a:gd name="T89" fmla="*/ 77 h 82"/>
                <a:gd name="T90" fmla="*/ 3 w 70"/>
                <a:gd name="T91" fmla="*/ 79 h 82"/>
                <a:gd name="T92" fmla="*/ 4 w 70"/>
                <a:gd name="T93" fmla="*/ 81 h 82"/>
                <a:gd name="T94" fmla="*/ 6 w 70"/>
                <a:gd name="T95" fmla="*/ 82 h 82"/>
                <a:gd name="T96" fmla="*/ 8 w 70"/>
                <a:gd name="T97" fmla="*/ 82 h 82"/>
                <a:gd name="T98" fmla="*/ 62 w 70"/>
                <a:gd name="T99" fmla="*/ 82 h 82"/>
                <a:gd name="T100" fmla="*/ 62 w 70"/>
                <a:gd name="T101" fmla="*/ 82 h 82"/>
                <a:gd name="T102" fmla="*/ 64 w 70"/>
                <a:gd name="T103" fmla="*/ 82 h 82"/>
                <a:gd name="T104" fmla="*/ 66 w 70"/>
                <a:gd name="T105" fmla="*/ 80 h 82"/>
                <a:gd name="T106" fmla="*/ 67 w 70"/>
                <a:gd name="T107" fmla="*/ 78 h 82"/>
                <a:gd name="T108" fmla="*/ 68 w 70"/>
                <a:gd name="T109" fmla="*/ 76 h 82"/>
                <a:gd name="T110" fmla="*/ 68 w 70"/>
                <a:gd name="T111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82">
                  <a:moveTo>
                    <a:pt x="68" y="76"/>
                  </a:moveTo>
                  <a:lnTo>
                    <a:pt x="68" y="76"/>
                  </a:lnTo>
                  <a:lnTo>
                    <a:pt x="67" y="74"/>
                  </a:lnTo>
                  <a:lnTo>
                    <a:pt x="66" y="72"/>
                  </a:lnTo>
                  <a:lnTo>
                    <a:pt x="64" y="71"/>
                  </a:lnTo>
                  <a:lnTo>
                    <a:pt x="62" y="70"/>
                  </a:lnTo>
                  <a:lnTo>
                    <a:pt x="15" y="7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4" y="33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35" y="17"/>
                  </a:lnTo>
                  <a:lnTo>
                    <a:pt x="44" y="14"/>
                  </a:lnTo>
                  <a:lnTo>
                    <a:pt x="5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1"/>
                  </a:lnTo>
                  <a:lnTo>
                    <a:pt x="68" y="10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69" y="3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3" y="0"/>
                  </a:lnTo>
                  <a:lnTo>
                    <a:pt x="42" y="2"/>
                  </a:lnTo>
                  <a:lnTo>
                    <a:pt x="32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8" y="9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6" y="21"/>
                  </a:lnTo>
                  <a:lnTo>
                    <a:pt x="3" y="25"/>
                  </a:lnTo>
                  <a:lnTo>
                    <a:pt x="1" y="30"/>
                  </a:lnTo>
                  <a:lnTo>
                    <a:pt x="0" y="35"/>
                  </a:lnTo>
                  <a:lnTo>
                    <a:pt x="0" y="4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3" y="79"/>
                  </a:lnTo>
                  <a:lnTo>
                    <a:pt x="4" y="81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7" y="78"/>
                  </a:lnTo>
                  <a:lnTo>
                    <a:pt x="68" y="76"/>
                  </a:lnTo>
                  <a:lnTo>
                    <a:pt x="6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3" name="Freeform 157"/>
            <p:cNvSpPr>
              <a:spLocks noEditPoints="1"/>
            </p:cNvSpPr>
            <p:nvPr/>
          </p:nvSpPr>
          <p:spPr bwMode="auto">
            <a:xfrm>
              <a:off x="2825750" y="4964113"/>
              <a:ext cx="103187" cy="117475"/>
            </a:xfrm>
            <a:custGeom>
              <a:avLst/>
              <a:gdLst>
                <a:gd name="T0" fmla="*/ 33 w 65"/>
                <a:gd name="T1" fmla="*/ 74 h 74"/>
                <a:gd name="T2" fmla="*/ 45 w 65"/>
                <a:gd name="T3" fmla="*/ 71 h 74"/>
                <a:gd name="T4" fmla="*/ 55 w 65"/>
                <a:gd name="T5" fmla="*/ 62 h 74"/>
                <a:gd name="T6" fmla="*/ 62 w 65"/>
                <a:gd name="T7" fmla="*/ 51 h 74"/>
                <a:gd name="T8" fmla="*/ 65 w 65"/>
                <a:gd name="T9" fmla="*/ 37 h 74"/>
                <a:gd name="T10" fmla="*/ 64 w 65"/>
                <a:gd name="T11" fmla="*/ 29 h 74"/>
                <a:gd name="T12" fmla="*/ 59 w 65"/>
                <a:gd name="T13" fmla="*/ 16 h 74"/>
                <a:gd name="T14" fmla="*/ 51 w 65"/>
                <a:gd name="T15" fmla="*/ 6 h 74"/>
                <a:gd name="T16" fmla="*/ 39 w 65"/>
                <a:gd name="T17" fmla="*/ 0 h 74"/>
                <a:gd name="T18" fmla="*/ 33 w 65"/>
                <a:gd name="T19" fmla="*/ 0 h 74"/>
                <a:gd name="T20" fmla="*/ 19 w 65"/>
                <a:gd name="T21" fmla="*/ 3 h 74"/>
                <a:gd name="T22" fmla="*/ 9 w 65"/>
                <a:gd name="T23" fmla="*/ 10 h 74"/>
                <a:gd name="T24" fmla="*/ 2 w 65"/>
                <a:gd name="T25" fmla="*/ 22 h 74"/>
                <a:gd name="T26" fmla="*/ 0 w 65"/>
                <a:gd name="T27" fmla="*/ 37 h 74"/>
                <a:gd name="T28" fmla="*/ 0 w 65"/>
                <a:gd name="T29" fmla="*/ 44 h 74"/>
                <a:gd name="T30" fmla="*/ 5 w 65"/>
                <a:gd name="T31" fmla="*/ 57 h 74"/>
                <a:gd name="T32" fmla="*/ 14 w 65"/>
                <a:gd name="T33" fmla="*/ 68 h 74"/>
                <a:gd name="T34" fmla="*/ 25 w 65"/>
                <a:gd name="T35" fmla="*/ 73 h 74"/>
                <a:gd name="T36" fmla="*/ 33 w 65"/>
                <a:gd name="T37" fmla="*/ 74 h 74"/>
                <a:gd name="T38" fmla="*/ 33 w 65"/>
                <a:gd name="T39" fmla="*/ 12 h 74"/>
                <a:gd name="T40" fmla="*/ 41 w 65"/>
                <a:gd name="T41" fmla="*/ 14 h 74"/>
                <a:gd name="T42" fmla="*/ 47 w 65"/>
                <a:gd name="T43" fmla="*/ 19 h 74"/>
                <a:gd name="T44" fmla="*/ 51 w 65"/>
                <a:gd name="T45" fmla="*/ 27 h 74"/>
                <a:gd name="T46" fmla="*/ 53 w 65"/>
                <a:gd name="T47" fmla="*/ 37 h 74"/>
                <a:gd name="T48" fmla="*/ 52 w 65"/>
                <a:gd name="T49" fmla="*/ 42 h 74"/>
                <a:gd name="T50" fmla="*/ 49 w 65"/>
                <a:gd name="T51" fmla="*/ 50 h 74"/>
                <a:gd name="T52" fmla="*/ 44 w 65"/>
                <a:gd name="T53" fmla="*/ 57 h 74"/>
                <a:gd name="T54" fmla="*/ 37 w 65"/>
                <a:gd name="T55" fmla="*/ 60 h 74"/>
                <a:gd name="T56" fmla="*/ 33 w 65"/>
                <a:gd name="T57" fmla="*/ 61 h 74"/>
                <a:gd name="T58" fmla="*/ 24 w 65"/>
                <a:gd name="T59" fmla="*/ 59 h 74"/>
                <a:gd name="T60" fmla="*/ 18 w 65"/>
                <a:gd name="T61" fmla="*/ 54 h 74"/>
                <a:gd name="T62" fmla="*/ 13 w 65"/>
                <a:gd name="T63" fmla="*/ 46 h 74"/>
                <a:gd name="T64" fmla="*/ 12 w 65"/>
                <a:gd name="T65" fmla="*/ 37 h 74"/>
                <a:gd name="T66" fmla="*/ 12 w 65"/>
                <a:gd name="T67" fmla="*/ 32 h 74"/>
                <a:gd name="T68" fmla="*/ 15 w 65"/>
                <a:gd name="T69" fmla="*/ 22 h 74"/>
                <a:gd name="T70" fmla="*/ 21 w 65"/>
                <a:gd name="T71" fmla="*/ 16 h 74"/>
                <a:gd name="T72" fmla="*/ 28 w 65"/>
                <a:gd name="T73" fmla="*/ 12 h 74"/>
                <a:gd name="T74" fmla="*/ 33 w 65"/>
                <a:gd name="T75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" h="74">
                  <a:moveTo>
                    <a:pt x="33" y="74"/>
                  </a:moveTo>
                  <a:lnTo>
                    <a:pt x="33" y="74"/>
                  </a:lnTo>
                  <a:lnTo>
                    <a:pt x="39" y="73"/>
                  </a:lnTo>
                  <a:lnTo>
                    <a:pt x="45" y="71"/>
                  </a:lnTo>
                  <a:lnTo>
                    <a:pt x="51" y="68"/>
                  </a:lnTo>
                  <a:lnTo>
                    <a:pt x="55" y="62"/>
                  </a:lnTo>
                  <a:lnTo>
                    <a:pt x="59" y="57"/>
                  </a:lnTo>
                  <a:lnTo>
                    <a:pt x="62" y="51"/>
                  </a:lnTo>
                  <a:lnTo>
                    <a:pt x="64" y="44"/>
                  </a:lnTo>
                  <a:lnTo>
                    <a:pt x="65" y="37"/>
                  </a:lnTo>
                  <a:lnTo>
                    <a:pt x="65" y="37"/>
                  </a:lnTo>
                  <a:lnTo>
                    <a:pt x="64" y="29"/>
                  </a:lnTo>
                  <a:lnTo>
                    <a:pt x="62" y="22"/>
                  </a:lnTo>
                  <a:lnTo>
                    <a:pt x="59" y="16"/>
                  </a:lnTo>
                  <a:lnTo>
                    <a:pt x="55" y="10"/>
                  </a:lnTo>
                  <a:lnTo>
                    <a:pt x="51" y="6"/>
                  </a:lnTo>
                  <a:lnTo>
                    <a:pt x="45" y="3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7"/>
                  </a:lnTo>
                  <a:lnTo>
                    <a:pt x="9" y="62"/>
                  </a:lnTo>
                  <a:lnTo>
                    <a:pt x="14" y="68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3" y="74"/>
                  </a:lnTo>
                  <a:lnTo>
                    <a:pt x="33" y="74"/>
                  </a:lnTo>
                  <a:close/>
                  <a:moveTo>
                    <a:pt x="33" y="12"/>
                  </a:moveTo>
                  <a:lnTo>
                    <a:pt x="33" y="12"/>
                  </a:lnTo>
                  <a:lnTo>
                    <a:pt x="37" y="12"/>
                  </a:lnTo>
                  <a:lnTo>
                    <a:pt x="41" y="14"/>
                  </a:lnTo>
                  <a:lnTo>
                    <a:pt x="44" y="16"/>
                  </a:lnTo>
                  <a:lnTo>
                    <a:pt x="47" y="19"/>
                  </a:lnTo>
                  <a:lnTo>
                    <a:pt x="49" y="22"/>
                  </a:lnTo>
                  <a:lnTo>
                    <a:pt x="51" y="27"/>
                  </a:lnTo>
                  <a:lnTo>
                    <a:pt x="52" y="32"/>
                  </a:lnTo>
                  <a:lnTo>
                    <a:pt x="53" y="37"/>
                  </a:lnTo>
                  <a:lnTo>
                    <a:pt x="53" y="37"/>
                  </a:lnTo>
                  <a:lnTo>
                    <a:pt x="52" y="42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57"/>
                  </a:lnTo>
                  <a:lnTo>
                    <a:pt x="41" y="59"/>
                  </a:lnTo>
                  <a:lnTo>
                    <a:pt x="37" y="60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28" y="60"/>
                  </a:lnTo>
                  <a:lnTo>
                    <a:pt x="24" y="59"/>
                  </a:lnTo>
                  <a:lnTo>
                    <a:pt x="21" y="57"/>
                  </a:lnTo>
                  <a:lnTo>
                    <a:pt x="18" y="54"/>
                  </a:lnTo>
                  <a:lnTo>
                    <a:pt x="15" y="50"/>
                  </a:lnTo>
                  <a:lnTo>
                    <a:pt x="13" y="46"/>
                  </a:lnTo>
                  <a:lnTo>
                    <a:pt x="12" y="42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2"/>
                  </a:lnTo>
                  <a:lnTo>
                    <a:pt x="13" y="27"/>
                  </a:lnTo>
                  <a:lnTo>
                    <a:pt x="15" y="22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946401" y="2790518"/>
            <a:ext cx="381000" cy="342900"/>
            <a:chOff x="11237913" y="3810000"/>
            <a:chExt cx="508000" cy="457200"/>
          </a:xfrm>
          <a:solidFill>
            <a:schemeClr val="tx1"/>
          </a:solidFill>
        </p:grpSpPr>
        <p:sp>
          <p:nvSpPr>
            <p:cNvPr id="75" name="Freeform 168"/>
            <p:cNvSpPr>
              <a:spLocks noEditPoints="1"/>
            </p:cNvSpPr>
            <p:nvPr/>
          </p:nvSpPr>
          <p:spPr bwMode="auto">
            <a:xfrm>
              <a:off x="11442700" y="3862388"/>
              <a:ext cx="96837" cy="193675"/>
            </a:xfrm>
            <a:custGeom>
              <a:avLst/>
              <a:gdLst>
                <a:gd name="T0" fmla="*/ 10 w 61"/>
                <a:gd name="T1" fmla="*/ 95 h 122"/>
                <a:gd name="T2" fmla="*/ 20 w 61"/>
                <a:gd name="T3" fmla="*/ 100 h 122"/>
                <a:gd name="T4" fmla="*/ 28 w 61"/>
                <a:gd name="T5" fmla="*/ 116 h 122"/>
                <a:gd name="T6" fmla="*/ 30 w 61"/>
                <a:gd name="T7" fmla="*/ 121 h 122"/>
                <a:gd name="T8" fmla="*/ 33 w 61"/>
                <a:gd name="T9" fmla="*/ 121 h 122"/>
                <a:gd name="T10" fmla="*/ 35 w 61"/>
                <a:gd name="T11" fmla="*/ 115 h 122"/>
                <a:gd name="T12" fmla="*/ 43 w 61"/>
                <a:gd name="T13" fmla="*/ 99 h 122"/>
                <a:gd name="T14" fmla="*/ 54 w 61"/>
                <a:gd name="T15" fmla="*/ 92 h 122"/>
                <a:gd name="T16" fmla="*/ 61 w 61"/>
                <a:gd name="T17" fmla="*/ 80 h 122"/>
                <a:gd name="T18" fmla="*/ 61 w 61"/>
                <a:gd name="T19" fmla="*/ 69 h 122"/>
                <a:gd name="T20" fmla="*/ 57 w 61"/>
                <a:gd name="T21" fmla="*/ 60 h 122"/>
                <a:gd name="T22" fmla="*/ 50 w 61"/>
                <a:gd name="T23" fmla="*/ 54 h 122"/>
                <a:gd name="T24" fmla="*/ 35 w 61"/>
                <a:gd name="T25" fmla="*/ 48 h 122"/>
                <a:gd name="T26" fmla="*/ 38 w 61"/>
                <a:gd name="T27" fmla="*/ 25 h 122"/>
                <a:gd name="T28" fmla="*/ 44 w 61"/>
                <a:gd name="T29" fmla="*/ 33 h 122"/>
                <a:gd name="T30" fmla="*/ 47 w 61"/>
                <a:gd name="T31" fmla="*/ 37 h 122"/>
                <a:gd name="T32" fmla="*/ 51 w 61"/>
                <a:gd name="T33" fmla="*/ 39 h 122"/>
                <a:gd name="T34" fmla="*/ 56 w 61"/>
                <a:gd name="T35" fmla="*/ 37 h 122"/>
                <a:gd name="T36" fmla="*/ 59 w 61"/>
                <a:gd name="T37" fmla="*/ 32 h 122"/>
                <a:gd name="T38" fmla="*/ 57 w 61"/>
                <a:gd name="T39" fmla="*/ 26 h 122"/>
                <a:gd name="T40" fmla="*/ 50 w 61"/>
                <a:gd name="T41" fmla="*/ 17 h 122"/>
                <a:gd name="T42" fmla="*/ 41 w 61"/>
                <a:gd name="T43" fmla="*/ 13 h 122"/>
                <a:gd name="T44" fmla="*/ 35 w 61"/>
                <a:gd name="T45" fmla="*/ 4 h 122"/>
                <a:gd name="T46" fmla="*/ 33 w 61"/>
                <a:gd name="T47" fmla="*/ 0 h 122"/>
                <a:gd name="T48" fmla="*/ 30 w 61"/>
                <a:gd name="T49" fmla="*/ 0 h 122"/>
                <a:gd name="T50" fmla="*/ 28 w 61"/>
                <a:gd name="T51" fmla="*/ 12 h 122"/>
                <a:gd name="T52" fmla="*/ 16 w 61"/>
                <a:gd name="T53" fmla="*/ 14 h 122"/>
                <a:gd name="T54" fmla="*/ 8 w 61"/>
                <a:gd name="T55" fmla="*/ 19 h 122"/>
                <a:gd name="T56" fmla="*/ 2 w 61"/>
                <a:gd name="T57" fmla="*/ 30 h 122"/>
                <a:gd name="T58" fmla="*/ 3 w 61"/>
                <a:gd name="T59" fmla="*/ 42 h 122"/>
                <a:gd name="T60" fmla="*/ 9 w 61"/>
                <a:gd name="T61" fmla="*/ 53 h 122"/>
                <a:gd name="T62" fmla="*/ 19 w 61"/>
                <a:gd name="T63" fmla="*/ 59 h 122"/>
                <a:gd name="T64" fmla="*/ 28 w 61"/>
                <a:gd name="T65" fmla="*/ 89 h 122"/>
                <a:gd name="T66" fmla="*/ 20 w 61"/>
                <a:gd name="T67" fmla="*/ 86 h 122"/>
                <a:gd name="T68" fmla="*/ 17 w 61"/>
                <a:gd name="T69" fmla="*/ 80 h 122"/>
                <a:gd name="T70" fmla="*/ 13 w 61"/>
                <a:gd name="T71" fmla="*/ 71 h 122"/>
                <a:gd name="T72" fmla="*/ 10 w 61"/>
                <a:gd name="T73" fmla="*/ 68 h 122"/>
                <a:gd name="T74" fmla="*/ 4 w 61"/>
                <a:gd name="T75" fmla="*/ 69 h 122"/>
                <a:gd name="T76" fmla="*/ 0 w 61"/>
                <a:gd name="T77" fmla="*/ 73 h 122"/>
                <a:gd name="T78" fmla="*/ 0 w 61"/>
                <a:gd name="T79" fmla="*/ 79 h 122"/>
                <a:gd name="T80" fmla="*/ 3 w 61"/>
                <a:gd name="T81" fmla="*/ 88 h 122"/>
                <a:gd name="T82" fmla="*/ 35 w 61"/>
                <a:gd name="T83" fmla="*/ 63 h 122"/>
                <a:gd name="T84" fmla="*/ 44 w 61"/>
                <a:gd name="T85" fmla="*/ 68 h 122"/>
                <a:gd name="T86" fmla="*/ 47 w 61"/>
                <a:gd name="T87" fmla="*/ 75 h 122"/>
                <a:gd name="T88" fmla="*/ 44 w 61"/>
                <a:gd name="T89" fmla="*/ 84 h 122"/>
                <a:gd name="T90" fmla="*/ 35 w 61"/>
                <a:gd name="T91" fmla="*/ 89 h 122"/>
                <a:gd name="T92" fmla="*/ 19 w 61"/>
                <a:gd name="T93" fmla="*/ 41 h 122"/>
                <a:gd name="T94" fmla="*/ 16 w 61"/>
                <a:gd name="T95" fmla="*/ 34 h 122"/>
                <a:gd name="T96" fmla="*/ 19 w 61"/>
                <a:gd name="T97" fmla="*/ 27 h 122"/>
                <a:gd name="T98" fmla="*/ 28 w 61"/>
                <a:gd name="T99" fmla="*/ 45 h 122"/>
                <a:gd name="T100" fmla="*/ 19 w 61"/>
                <a:gd name="T101" fmla="*/ 4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" h="122">
                  <a:moveTo>
                    <a:pt x="6" y="92"/>
                  </a:moveTo>
                  <a:lnTo>
                    <a:pt x="6" y="92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20" y="100"/>
                  </a:lnTo>
                  <a:lnTo>
                    <a:pt x="28" y="101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20"/>
                  </a:lnTo>
                  <a:lnTo>
                    <a:pt x="28" y="120"/>
                  </a:lnTo>
                  <a:lnTo>
                    <a:pt x="30" y="121"/>
                  </a:lnTo>
                  <a:lnTo>
                    <a:pt x="31" y="122"/>
                  </a:lnTo>
                  <a:lnTo>
                    <a:pt x="31" y="122"/>
                  </a:lnTo>
                  <a:lnTo>
                    <a:pt x="33" y="121"/>
                  </a:lnTo>
                  <a:lnTo>
                    <a:pt x="34" y="120"/>
                  </a:lnTo>
                  <a:lnTo>
                    <a:pt x="34" y="120"/>
                  </a:lnTo>
                  <a:lnTo>
                    <a:pt x="35" y="115"/>
                  </a:lnTo>
                  <a:lnTo>
                    <a:pt x="35" y="101"/>
                  </a:lnTo>
                  <a:lnTo>
                    <a:pt x="35" y="101"/>
                  </a:lnTo>
                  <a:lnTo>
                    <a:pt x="43" y="99"/>
                  </a:lnTo>
                  <a:lnTo>
                    <a:pt x="49" y="96"/>
                  </a:lnTo>
                  <a:lnTo>
                    <a:pt x="49" y="96"/>
                  </a:lnTo>
                  <a:lnTo>
                    <a:pt x="54" y="92"/>
                  </a:lnTo>
                  <a:lnTo>
                    <a:pt x="58" y="87"/>
                  </a:lnTo>
                  <a:lnTo>
                    <a:pt x="58" y="87"/>
                  </a:lnTo>
                  <a:lnTo>
                    <a:pt x="61" y="80"/>
                  </a:lnTo>
                  <a:lnTo>
                    <a:pt x="61" y="74"/>
                  </a:lnTo>
                  <a:lnTo>
                    <a:pt x="61" y="74"/>
                  </a:lnTo>
                  <a:lnTo>
                    <a:pt x="61" y="69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7" y="60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0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5" y="48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8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5"/>
                  </a:lnTo>
                  <a:lnTo>
                    <a:pt x="47" y="37"/>
                  </a:lnTo>
                  <a:lnTo>
                    <a:pt x="49" y="38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4" y="38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34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29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1" y="13"/>
                  </a:lnTo>
                  <a:lnTo>
                    <a:pt x="35" y="1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1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2" y="3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42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9" y="53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9" y="59"/>
                  </a:lnTo>
                  <a:lnTo>
                    <a:pt x="28" y="61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24" y="87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8" y="82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4" y="73"/>
                  </a:lnTo>
                  <a:lnTo>
                    <a:pt x="14" y="73"/>
                  </a:lnTo>
                  <a:lnTo>
                    <a:pt x="13" y="71"/>
                  </a:lnTo>
                  <a:lnTo>
                    <a:pt x="12" y="69"/>
                  </a:lnTo>
                  <a:lnTo>
                    <a:pt x="12" y="69"/>
                  </a:lnTo>
                  <a:lnTo>
                    <a:pt x="10" y="68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4" y="69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9"/>
                  </a:lnTo>
                  <a:lnTo>
                    <a:pt x="1" y="83"/>
                  </a:lnTo>
                  <a:lnTo>
                    <a:pt x="1" y="83"/>
                  </a:lnTo>
                  <a:lnTo>
                    <a:pt x="3" y="88"/>
                  </a:lnTo>
                  <a:lnTo>
                    <a:pt x="6" y="92"/>
                  </a:lnTo>
                  <a:lnTo>
                    <a:pt x="6" y="92"/>
                  </a:lnTo>
                  <a:close/>
                  <a:moveTo>
                    <a:pt x="35" y="63"/>
                  </a:moveTo>
                  <a:lnTo>
                    <a:pt x="35" y="63"/>
                  </a:lnTo>
                  <a:lnTo>
                    <a:pt x="40" y="65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6" y="71"/>
                  </a:lnTo>
                  <a:lnTo>
                    <a:pt x="47" y="75"/>
                  </a:lnTo>
                  <a:lnTo>
                    <a:pt x="47" y="75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4" y="84"/>
                  </a:lnTo>
                  <a:lnTo>
                    <a:pt x="40" y="88"/>
                  </a:lnTo>
                  <a:lnTo>
                    <a:pt x="35" y="89"/>
                  </a:lnTo>
                  <a:lnTo>
                    <a:pt x="35" y="63"/>
                  </a:lnTo>
                  <a:close/>
                  <a:moveTo>
                    <a:pt x="19" y="41"/>
                  </a:moveTo>
                  <a:lnTo>
                    <a:pt x="19" y="41"/>
                  </a:lnTo>
                  <a:lnTo>
                    <a:pt x="17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7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2" y="25"/>
                  </a:lnTo>
                  <a:lnTo>
                    <a:pt x="28" y="23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2" y="43"/>
                  </a:lnTo>
                  <a:lnTo>
                    <a:pt x="1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6" name="Freeform 169"/>
            <p:cNvSpPr>
              <a:spLocks noEditPoints="1"/>
            </p:cNvSpPr>
            <p:nvPr/>
          </p:nvSpPr>
          <p:spPr bwMode="auto">
            <a:xfrm>
              <a:off x="11237913" y="3810000"/>
              <a:ext cx="508000" cy="457200"/>
            </a:xfrm>
            <a:custGeom>
              <a:avLst/>
              <a:gdLst>
                <a:gd name="T0" fmla="*/ 320 w 320"/>
                <a:gd name="T1" fmla="*/ 274 h 288"/>
                <a:gd name="T2" fmla="*/ 320 w 320"/>
                <a:gd name="T3" fmla="*/ 174 h 288"/>
                <a:gd name="T4" fmla="*/ 320 w 320"/>
                <a:gd name="T5" fmla="*/ 114 h 288"/>
                <a:gd name="T6" fmla="*/ 320 w 320"/>
                <a:gd name="T7" fmla="*/ 14 h 288"/>
                <a:gd name="T8" fmla="*/ 320 w 320"/>
                <a:gd name="T9" fmla="*/ 14 h 288"/>
                <a:gd name="T10" fmla="*/ 319 w 320"/>
                <a:gd name="T11" fmla="*/ 9 h 288"/>
                <a:gd name="T12" fmla="*/ 316 w 320"/>
                <a:gd name="T13" fmla="*/ 5 h 288"/>
                <a:gd name="T14" fmla="*/ 312 w 320"/>
                <a:gd name="T15" fmla="*/ 2 h 288"/>
                <a:gd name="T16" fmla="*/ 306 w 320"/>
                <a:gd name="T17" fmla="*/ 0 h 288"/>
                <a:gd name="T18" fmla="*/ 14 w 320"/>
                <a:gd name="T19" fmla="*/ 0 h 288"/>
                <a:gd name="T20" fmla="*/ 14 w 320"/>
                <a:gd name="T21" fmla="*/ 0 h 288"/>
                <a:gd name="T22" fmla="*/ 8 w 320"/>
                <a:gd name="T23" fmla="*/ 2 h 288"/>
                <a:gd name="T24" fmla="*/ 4 w 320"/>
                <a:gd name="T25" fmla="*/ 5 h 288"/>
                <a:gd name="T26" fmla="*/ 1 w 320"/>
                <a:gd name="T27" fmla="*/ 9 h 288"/>
                <a:gd name="T28" fmla="*/ 0 w 320"/>
                <a:gd name="T29" fmla="*/ 14 h 288"/>
                <a:gd name="T30" fmla="*/ 0 w 320"/>
                <a:gd name="T31" fmla="*/ 114 h 288"/>
                <a:gd name="T32" fmla="*/ 0 w 320"/>
                <a:gd name="T33" fmla="*/ 174 h 288"/>
                <a:gd name="T34" fmla="*/ 0 w 320"/>
                <a:gd name="T35" fmla="*/ 274 h 288"/>
                <a:gd name="T36" fmla="*/ 0 w 320"/>
                <a:gd name="T37" fmla="*/ 274 h 288"/>
                <a:gd name="T38" fmla="*/ 1 w 320"/>
                <a:gd name="T39" fmla="*/ 280 h 288"/>
                <a:gd name="T40" fmla="*/ 4 w 320"/>
                <a:gd name="T41" fmla="*/ 284 h 288"/>
                <a:gd name="T42" fmla="*/ 8 w 320"/>
                <a:gd name="T43" fmla="*/ 287 h 288"/>
                <a:gd name="T44" fmla="*/ 14 w 320"/>
                <a:gd name="T45" fmla="*/ 288 h 288"/>
                <a:gd name="T46" fmla="*/ 306 w 320"/>
                <a:gd name="T47" fmla="*/ 288 h 288"/>
                <a:gd name="T48" fmla="*/ 306 w 320"/>
                <a:gd name="T49" fmla="*/ 288 h 288"/>
                <a:gd name="T50" fmla="*/ 312 w 320"/>
                <a:gd name="T51" fmla="*/ 287 h 288"/>
                <a:gd name="T52" fmla="*/ 316 w 320"/>
                <a:gd name="T53" fmla="*/ 284 h 288"/>
                <a:gd name="T54" fmla="*/ 319 w 320"/>
                <a:gd name="T55" fmla="*/ 280 h 288"/>
                <a:gd name="T56" fmla="*/ 320 w 320"/>
                <a:gd name="T57" fmla="*/ 274 h 288"/>
                <a:gd name="T58" fmla="*/ 320 w 320"/>
                <a:gd name="T59" fmla="*/ 274 h 288"/>
                <a:gd name="T60" fmla="*/ 27 w 320"/>
                <a:gd name="T61" fmla="*/ 215 h 288"/>
                <a:gd name="T62" fmla="*/ 292 w 320"/>
                <a:gd name="T63" fmla="*/ 215 h 288"/>
                <a:gd name="T64" fmla="*/ 292 w 320"/>
                <a:gd name="T65" fmla="*/ 233 h 288"/>
                <a:gd name="T66" fmla="*/ 27 w 320"/>
                <a:gd name="T67" fmla="*/ 233 h 288"/>
                <a:gd name="T68" fmla="*/ 27 w 320"/>
                <a:gd name="T69" fmla="*/ 215 h 288"/>
                <a:gd name="T70" fmla="*/ 292 w 320"/>
                <a:gd name="T71" fmla="*/ 203 h 288"/>
                <a:gd name="T72" fmla="*/ 27 w 320"/>
                <a:gd name="T73" fmla="*/ 203 h 288"/>
                <a:gd name="T74" fmla="*/ 27 w 320"/>
                <a:gd name="T75" fmla="*/ 187 h 288"/>
                <a:gd name="T76" fmla="*/ 292 w 320"/>
                <a:gd name="T77" fmla="*/ 187 h 288"/>
                <a:gd name="T78" fmla="*/ 292 w 320"/>
                <a:gd name="T79" fmla="*/ 203 h 288"/>
                <a:gd name="T80" fmla="*/ 27 w 320"/>
                <a:gd name="T81" fmla="*/ 27 h 288"/>
                <a:gd name="T82" fmla="*/ 292 w 320"/>
                <a:gd name="T83" fmla="*/ 27 h 288"/>
                <a:gd name="T84" fmla="*/ 292 w 320"/>
                <a:gd name="T85" fmla="*/ 114 h 288"/>
                <a:gd name="T86" fmla="*/ 292 w 320"/>
                <a:gd name="T87" fmla="*/ 161 h 288"/>
                <a:gd name="T88" fmla="*/ 27 w 320"/>
                <a:gd name="T89" fmla="*/ 161 h 288"/>
                <a:gd name="T90" fmla="*/ 27 w 320"/>
                <a:gd name="T91" fmla="*/ 114 h 288"/>
                <a:gd name="T92" fmla="*/ 27 w 320"/>
                <a:gd name="T93" fmla="*/ 27 h 288"/>
                <a:gd name="T94" fmla="*/ 27 w 320"/>
                <a:gd name="T95" fmla="*/ 261 h 288"/>
                <a:gd name="T96" fmla="*/ 27 w 320"/>
                <a:gd name="T97" fmla="*/ 246 h 288"/>
                <a:gd name="T98" fmla="*/ 292 w 320"/>
                <a:gd name="T99" fmla="*/ 246 h 288"/>
                <a:gd name="T100" fmla="*/ 292 w 320"/>
                <a:gd name="T101" fmla="*/ 261 h 288"/>
                <a:gd name="T102" fmla="*/ 27 w 320"/>
                <a:gd name="T103" fmla="*/ 26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0" h="288">
                  <a:moveTo>
                    <a:pt x="320" y="274"/>
                  </a:moveTo>
                  <a:lnTo>
                    <a:pt x="320" y="174"/>
                  </a:lnTo>
                  <a:lnTo>
                    <a:pt x="320" y="114"/>
                  </a:lnTo>
                  <a:lnTo>
                    <a:pt x="320" y="14"/>
                  </a:lnTo>
                  <a:lnTo>
                    <a:pt x="320" y="14"/>
                  </a:lnTo>
                  <a:lnTo>
                    <a:pt x="319" y="9"/>
                  </a:lnTo>
                  <a:lnTo>
                    <a:pt x="316" y="5"/>
                  </a:lnTo>
                  <a:lnTo>
                    <a:pt x="312" y="2"/>
                  </a:lnTo>
                  <a:lnTo>
                    <a:pt x="30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0" y="114"/>
                  </a:lnTo>
                  <a:lnTo>
                    <a:pt x="0" y="174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1" y="280"/>
                  </a:lnTo>
                  <a:lnTo>
                    <a:pt x="4" y="284"/>
                  </a:lnTo>
                  <a:lnTo>
                    <a:pt x="8" y="287"/>
                  </a:lnTo>
                  <a:lnTo>
                    <a:pt x="14" y="288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12" y="287"/>
                  </a:lnTo>
                  <a:lnTo>
                    <a:pt x="316" y="284"/>
                  </a:lnTo>
                  <a:lnTo>
                    <a:pt x="319" y="280"/>
                  </a:lnTo>
                  <a:lnTo>
                    <a:pt x="320" y="274"/>
                  </a:lnTo>
                  <a:lnTo>
                    <a:pt x="320" y="274"/>
                  </a:lnTo>
                  <a:close/>
                  <a:moveTo>
                    <a:pt x="27" y="215"/>
                  </a:moveTo>
                  <a:lnTo>
                    <a:pt x="292" y="215"/>
                  </a:lnTo>
                  <a:lnTo>
                    <a:pt x="292" y="233"/>
                  </a:lnTo>
                  <a:lnTo>
                    <a:pt x="27" y="233"/>
                  </a:lnTo>
                  <a:lnTo>
                    <a:pt x="27" y="215"/>
                  </a:lnTo>
                  <a:close/>
                  <a:moveTo>
                    <a:pt x="292" y="203"/>
                  </a:moveTo>
                  <a:lnTo>
                    <a:pt x="27" y="203"/>
                  </a:lnTo>
                  <a:lnTo>
                    <a:pt x="27" y="187"/>
                  </a:lnTo>
                  <a:lnTo>
                    <a:pt x="292" y="187"/>
                  </a:lnTo>
                  <a:lnTo>
                    <a:pt x="292" y="203"/>
                  </a:lnTo>
                  <a:close/>
                  <a:moveTo>
                    <a:pt x="27" y="27"/>
                  </a:moveTo>
                  <a:lnTo>
                    <a:pt x="292" y="27"/>
                  </a:lnTo>
                  <a:lnTo>
                    <a:pt x="292" y="114"/>
                  </a:lnTo>
                  <a:lnTo>
                    <a:pt x="292" y="161"/>
                  </a:lnTo>
                  <a:lnTo>
                    <a:pt x="27" y="161"/>
                  </a:lnTo>
                  <a:lnTo>
                    <a:pt x="27" y="114"/>
                  </a:lnTo>
                  <a:lnTo>
                    <a:pt x="27" y="27"/>
                  </a:lnTo>
                  <a:close/>
                  <a:moveTo>
                    <a:pt x="27" y="261"/>
                  </a:moveTo>
                  <a:lnTo>
                    <a:pt x="27" y="246"/>
                  </a:lnTo>
                  <a:lnTo>
                    <a:pt x="292" y="246"/>
                  </a:lnTo>
                  <a:lnTo>
                    <a:pt x="292" y="261"/>
                  </a:lnTo>
                  <a:lnTo>
                    <a:pt x="27" y="2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7" name="Freeform 170"/>
            <p:cNvSpPr/>
            <p:nvPr/>
          </p:nvSpPr>
          <p:spPr bwMode="auto">
            <a:xfrm>
              <a:off x="11306175" y="3875088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2 h 12"/>
                <a:gd name="T8" fmla="*/ 79 w 81"/>
                <a:gd name="T9" fmla="*/ 11 h 12"/>
                <a:gd name="T10" fmla="*/ 80 w 81"/>
                <a:gd name="T11" fmla="*/ 9 h 12"/>
                <a:gd name="T12" fmla="*/ 81 w 81"/>
                <a:gd name="T13" fmla="*/ 6 h 12"/>
                <a:gd name="T14" fmla="*/ 81 w 81"/>
                <a:gd name="T15" fmla="*/ 6 h 12"/>
                <a:gd name="T16" fmla="*/ 80 w 81"/>
                <a:gd name="T17" fmla="*/ 4 h 12"/>
                <a:gd name="T18" fmla="*/ 79 w 81"/>
                <a:gd name="T19" fmla="*/ 2 h 12"/>
                <a:gd name="T20" fmla="*/ 77 w 81"/>
                <a:gd name="T21" fmla="*/ 1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1 h 12"/>
                <a:gd name="T30" fmla="*/ 2 w 81"/>
                <a:gd name="T31" fmla="*/ 2 h 12"/>
                <a:gd name="T32" fmla="*/ 0 w 81"/>
                <a:gd name="T33" fmla="*/ 4 h 12"/>
                <a:gd name="T34" fmla="*/ 0 w 81"/>
                <a:gd name="T35" fmla="*/ 6 h 12"/>
                <a:gd name="T36" fmla="*/ 0 w 81"/>
                <a:gd name="T37" fmla="*/ 6 h 12"/>
                <a:gd name="T38" fmla="*/ 0 w 81"/>
                <a:gd name="T39" fmla="*/ 9 h 12"/>
                <a:gd name="T40" fmla="*/ 2 w 81"/>
                <a:gd name="T41" fmla="*/ 11 h 12"/>
                <a:gd name="T42" fmla="*/ 4 w 81"/>
                <a:gd name="T43" fmla="*/ 12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0" y="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0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8" name="Freeform 171"/>
            <p:cNvSpPr/>
            <p:nvPr/>
          </p:nvSpPr>
          <p:spPr bwMode="auto">
            <a:xfrm>
              <a:off x="11549063" y="3875088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2 h 12"/>
                <a:gd name="T8" fmla="*/ 79 w 81"/>
                <a:gd name="T9" fmla="*/ 11 h 12"/>
                <a:gd name="T10" fmla="*/ 81 w 81"/>
                <a:gd name="T11" fmla="*/ 9 h 12"/>
                <a:gd name="T12" fmla="*/ 81 w 81"/>
                <a:gd name="T13" fmla="*/ 6 h 12"/>
                <a:gd name="T14" fmla="*/ 81 w 81"/>
                <a:gd name="T15" fmla="*/ 6 h 12"/>
                <a:gd name="T16" fmla="*/ 81 w 81"/>
                <a:gd name="T17" fmla="*/ 4 h 12"/>
                <a:gd name="T18" fmla="*/ 79 w 81"/>
                <a:gd name="T19" fmla="*/ 2 h 12"/>
                <a:gd name="T20" fmla="*/ 77 w 81"/>
                <a:gd name="T21" fmla="*/ 1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1 h 12"/>
                <a:gd name="T30" fmla="*/ 2 w 81"/>
                <a:gd name="T31" fmla="*/ 2 h 12"/>
                <a:gd name="T32" fmla="*/ 1 w 81"/>
                <a:gd name="T33" fmla="*/ 4 h 12"/>
                <a:gd name="T34" fmla="*/ 0 w 81"/>
                <a:gd name="T35" fmla="*/ 6 h 12"/>
                <a:gd name="T36" fmla="*/ 0 w 81"/>
                <a:gd name="T37" fmla="*/ 6 h 12"/>
                <a:gd name="T38" fmla="*/ 1 w 81"/>
                <a:gd name="T39" fmla="*/ 9 h 12"/>
                <a:gd name="T40" fmla="*/ 2 w 81"/>
                <a:gd name="T41" fmla="*/ 11 h 12"/>
                <a:gd name="T42" fmla="*/ 4 w 81"/>
                <a:gd name="T43" fmla="*/ 12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2"/>
                  </a:lnTo>
                  <a:lnTo>
                    <a:pt x="79" y="11"/>
                  </a:lnTo>
                  <a:lnTo>
                    <a:pt x="81" y="9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9" name="Freeform 172"/>
            <p:cNvSpPr/>
            <p:nvPr/>
          </p:nvSpPr>
          <p:spPr bwMode="auto">
            <a:xfrm>
              <a:off x="11306175" y="4024313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1 h 12"/>
                <a:gd name="T8" fmla="*/ 79 w 81"/>
                <a:gd name="T9" fmla="*/ 10 h 12"/>
                <a:gd name="T10" fmla="*/ 80 w 81"/>
                <a:gd name="T11" fmla="*/ 8 h 12"/>
                <a:gd name="T12" fmla="*/ 81 w 81"/>
                <a:gd name="T13" fmla="*/ 6 h 12"/>
                <a:gd name="T14" fmla="*/ 81 w 81"/>
                <a:gd name="T15" fmla="*/ 6 h 12"/>
                <a:gd name="T16" fmla="*/ 80 w 81"/>
                <a:gd name="T17" fmla="*/ 3 h 12"/>
                <a:gd name="T18" fmla="*/ 79 w 81"/>
                <a:gd name="T19" fmla="*/ 2 h 12"/>
                <a:gd name="T20" fmla="*/ 77 w 81"/>
                <a:gd name="T21" fmla="*/ 0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0 h 12"/>
                <a:gd name="T30" fmla="*/ 2 w 81"/>
                <a:gd name="T31" fmla="*/ 2 h 12"/>
                <a:gd name="T32" fmla="*/ 0 w 81"/>
                <a:gd name="T33" fmla="*/ 3 h 12"/>
                <a:gd name="T34" fmla="*/ 0 w 81"/>
                <a:gd name="T35" fmla="*/ 6 h 12"/>
                <a:gd name="T36" fmla="*/ 0 w 81"/>
                <a:gd name="T37" fmla="*/ 6 h 12"/>
                <a:gd name="T38" fmla="*/ 0 w 81"/>
                <a:gd name="T39" fmla="*/ 8 h 12"/>
                <a:gd name="T40" fmla="*/ 2 w 81"/>
                <a:gd name="T41" fmla="*/ 10 h 12"/>
                <a:gd name="T42" fmla="*/ 4 w 81"/>
                <a:gd name="T43" fmla="*/ 11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80" name="Freeform 173"/>
            <p:cNvSpPr/>
            <p:nvPr/>
          </p:nvSpPr>
          <p:spPr bwMode="auto">
            <a:xfrm>
              <a:off x="11549063" y="4024313"/>
              <a:ext cx="128587" cy="19050"/>
            </a:xfrm>
            <a:custGeom>
              <a:avLst/>
              <a:gdLst>
                <a:gd name="T0" fmla="*/ 6 w 81"/>
                <a:gd name="T1" fmla="*/ 12 h 12"/>
                <a:gd name="T2" fmla="*/ 75 w 81"/>
                <a:gd name="T3" fmla="*/ 12 h 12"/>
                <a:gd name="T4" fmla="*/ 75 w 81"/>
                <a:gd name="T5" fmla="*/ 12 h 12"/>
                <a:gd name="T6" fmla="*/ 77 w 81"/>
                <a:gd name="T7" fmla="*/ 11 h 12"/>
                <a:gd name="T8" fmla="*/ 79 w 81"/>
                <a:gd name="T9" fmla="*/ 10 h 12"/>
                <a:gd name="T10" fmla="*/ 81 w 81"/>
                <a:gd name="T11" fmla="*/ 8 h 12"/>
                <a:gd name="T12" fmla="*/ 81 w 81"/>
                <a:gd name="T13" fmla="*/ 6 h 12"/>
                <a:gd name="T14" fmla="*/ 81 w 81"/>
                <a:gd name="T15" fmla="*/ 6 h 12"/>
                <a:gd name="T16" fmla="*/ 81 w 81"/>
                <a:gd name="T17" fmla="*/ 3 h 12"/>
                <a:gd name="T18" fmla="*/ 79 w 81"/>
                <a:gd name="T19" fmla="*/ 2 h 12"/>
                <a:gd name="T20" fmla="*/ 77 w 81"/>
                <a:gd name="T21" fmla="*/ 0 h 12"/>
                <a:gd name="T22" fmla="*/ 75 w 81"/>
                <a:gd name="T23" fmla="*/ 0 h 12"/>
                <a:gd name="T24" fmla="*/ 6 w 81"/>
                <a:gd name="T25" fmla="*/ 0 h 12"/>
                <a:gd name="T26" fmla="*/ 6 w 81"/>
                <a:gd name="T27" fmla="*/ 0 h 12"/>
                <a:gd name="T28" fmla="*/ 4 w 81"/>
                <a:gd name="T29" fmla="*/ 0 h 12"/>
                <a:gd name="T30" fmla="*/ 2 w 81"/>
                <a:gd name="T31" fmla="*/ 2 h 12"/>
                <a:gd name="T32" fmla="*/ 1 w 81"/>
                <a:gd name="T33" fmla="*/ 3 h 12"/>
                <a:gd name="T34" fmla="*/ 0 w 81"/>
                <a:gd name="T35" fmla="*/ 6 h 12"/>
                <a:gd name="T36" fmla="*/ 0 w 81"/>
                <a:gd name="T37" fmla="*/ 6 h 12"/>
                <a:gd name="T38" fmla="*/ 1 w 81"/>
                <a:gd name="T39" fmla="*/ 8 h 12"/>
                <a:gd name="T40" fmla="*/ 2 w 81"/>
                <a:gd name="T41" fmla="*/ 10 h 12"/>
                <a:gd name="T42" fmla="*/ 4 w 81"/>
                <a:gd name="T43" fmla="*/ 11 h 12"/>
                <a:gd name="T44" fmla="*/ 6 w 81"/>
                <a:gd name="T45" fmla="*/ 12 h 12"/>
                <a:gd name="T46" fmla="*/ 6 w 81"/>
                <a:gd name="T4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12">
                  <a:moveTo>
                    <a:pt x="6" y="12"/>
                  </a:moveTo>
                  <a:lnTo>
                    <a:pt x="75" y="12"/>
                  </a:lnTo>
                  <a:lnTo>
                    <a:pt x="75" y="12"/>
                  </a:lnTo>
                  <a:lnTo>
                    <a:pt x="77" y="11"/>
                  </a:lnTo>
                  <a:lnTo>
                    <a:pt x="79" y="10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81" y="3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4233915" y="1920310"/>
            <a:ext cx="246460" cy="355997"/>
            <a:chOff x="4137026" y="4903788"/>
            <a:chExt cx="328613" cy="474662"/>
          </a:xfrm>
          <a:solidFill>
            <a:srgbClr val="E7E7E7"/>
          </a:solidFill>
        </p:grpSpPr>
        <p:sp>
          <p:nvSpPr>
            <p:cNvPr id="82" name="Freeform 74"/>
            <p:cNvSpPr>
              <a:spLocks noEditPoints="1"/>
            </p:cNvSpPr>
            <p:nvPr/>
          </p:nvSpPr>
          <p:spPr bwMode="auto">
            <a:xfrm>
              <a:off x="4137026" y="4903788"/>
              <a:ext cx="328613" cy="388937"/>
            </a:xfrm>
            <a:custGeom>
              <a:avLst/>
              <a:gdLst>
                <a:gd name="T0" fmla="*/ 82 w 207"/>
                <a:gd name="T1" fmla="*/ 2 h 245"/>
                <a:gd name="T2" fmla="*/ 45 w 207"/>
                <a:gd name="T3" fmla="*/ 17 h 245"/>
                <a:gd name="T4" fmla="*/ 18 w 207"/>
                <a:gd name="T5" fmla="*/ 45 h 245"/>
                <a:gd name="T6" fmla="*/ 2 w 207"/>
                <a:gd name="T7" fmla="*/ 82 h 245"/>
                <a:gd name="T8" fmla="*/ 0 w 207"/>
                <a:gd name="T9" fmla="*/ 112 h 245"/>
                <a:gd name="T10" fmla="*/ 17 w 207"/>
                <a:gd name="T11" fmla="*/ 164 h 245"/>
                <a:gd name="T12" fmla="*/ 39 w 207"/>
                <a:gd name="T13" fmla="*/ 200 h 245"/>
                <a:gd name="T14" fmla="*/ 45 w 207"/>
                <a:gd name="T15" fmla="*/ 223 h 245"/>
                <a:gd name="T16" fmla="*/ 48 w 207"/>
                <a:gd name="T17" fmla="*/ 241 h 245"/>
                <a:gd name="T18" fmla="*/ 150 w 207"/>
                <a:gd name="T19" fmla="*/ 245 h 245"/>
                <a:gd name="T20" fmla="*/ 159 w 207"/>
                <a:gd name="T21" fmla="*/ 241 h 245"/>
                <a:gd name="T22" fmla="*/ 162 w 207"/>
                <a:gd name="T23" fmla="*/ 224 h 245"/>
                <a:gd name="T24" fmla="*/ 168 w 207"/>
                <a:gd name="T25" fmla="*/ 200 h 245"/>
                <a:gd name="T26" fmla="*/ 190 w 207"/>
                <a:gd name="T27" fmla="*/ 164 h 245"/>
                <a:gd name="T28" fmla="*/ 207 w 207"/>
                <a:gd name="T29" fmla="*/ 112 h 245"/>
                <a:gd name="T30" fmla="*/ 204 w 207"/>
                <a:gd name="T31" fmla="*/ 82 h 245"/>
                <a:gd name="T32" fmla="*/ 189 w 207"/>
                <a:gd name="T33" fmla="*/ 45 h 245"/>
                <a:gd name="T34" fmla="*/ 161 w 207"/>
                <a:gd name="T35" fmla="*/ 17 h 245"/>
                <a:gd name="T36" fmla="*/ 124 w 207"/>
                <a:gd name="T37" fmla="*/ 2 h 245"/>
                <a:gd name="T38" fmla="*/ 114 w 207"/>
                <a:gd name="T39" fmla="*/ 220 h 245"/>
                <a:gd name="T40" fmla="*/ 85 w 207"/>
                <a:gd name="T41" fmla="*/ 131 h 245"/>
                <a:gd name="T42" fmla="*/ 93 w 207"/>
                <a:gd name="T43" fmla="*/ 132 h 245"/>
                <a:gd name="T44" fmla="*/ 100 w 207"/>
                <a:gd name="T45" fmla="*/ 131 h 245"/>
                <a:gd name="T46" fmla="*/ 108 w 207"/>
                <a:gd name="T47" fmla="*/ 132 h 245"/>
                <a:gd name="T48" fmla="*/ 115 w 207"/>
                <a:gd name="T49" fmla="*/ 131 h 245"/>
                <a:gd name="T50" fmla="*/ 122 w 207"/>
                <a:gd name="T51" fmla="*/ 132 h 245"/>
                <a:gd name="T52" fmla="*/ 148 w 207"/>
                <a:gd name="T53" fmla="*/ 184 h 245"/>
                <a:gd name="T54" fmla="*/ 138 w 207"/>
                <a:gd name="T55" fmla="*/ 220 h 245"/>
                <a:gd name="T56" fmla="*/ 127 w 207"/>
                <a:gd name="T57" fmla="*/ 115 h 245"/>
                <a:gd name="T58" fmla="*/ 122 w 207"/>
                <a:gd name="T59" fmla="*/ 114 h 245"/>
                <a:gd name="T60" fmla="*/ 115 w 207"/>
                <a:gd name="T61" fmla="*/ 113 h 245"/>
                <a:gd name="T62" fmla="*/ 107 w 207"/>
                <a:gd name="T63" fmla="*/ 114 h 245"/>
                <a:gd name="T64" fmla="*/ 100 w 207"/>
                <a:gd name="T65" fmla="*/ 113 h 245"/>
                <a:gd name="T66" fmla="*/ 92 w 207"/>
                <a:gd name="T67" fmla="*/ 114 h 245"/>
                <a:gd name="T68" fmla="*/ 84 w 207"/>
                <a:gd name="T69" fmla="*/ 113 h 245"/>
                <a:gd name="T70" fmla="*/ 80 w 207"/>
                <a:gd name="T71" fmla="*/ 117 h 245"/>
                <a:gd name="T72" fmla="*/ 69 w 207"/>
                <a:gd name="T73" fmla="*/ 220 h 245"/>
                <a:gd name="T74" fmla="*/ 63 w 207"/>
                <a:gd name="T75" fmla="*/ 193 h 245"/>
                <a:gd name="T76" fmla="*/ 39 w 207"/>
                <a:gd name="T77" fmla="*/ 155 h 245"/>
                <a:gd name="T78" fmla="*/ 25 w 207"/>
                <a:gd name="T79" fmla="*/ 110 h 245"/>
                <a:gd name="T80" fmla="*/ 26 w 207"/>
                <a:gd name="T81" fmla="*/ 87 h 245"/>
                <a:gd name="T82" fmla="*/ 38 w 207"/>
                <a:gd name="T83" fmla="*/ 59 h 245"/>
                <a:gd name="T84" fmla="*/ 60 w 207"/>
                <a:gd name="T85" fmla="*/ 38 h 245"/>
                <a:gd name="T86" fmla="*/ 87 w 207"/>
                <a:gd name="T87" fmla="*/ 25 h 245"/>
                <a:gd name="T88" fmla="*/ 111 w 207"/>
                <a:gd name="T89" fmla="*/ 24 h 245"/>
                <a:gd name="T90" fmla="*/ 141 w 207"/>
                <a:gd name="T91" fmla="*/ 34 h 245"/>
                <a:gd name="T92" fmla="*/ 164 w 207"/>
                <a:gd name="T93" fmla="*/ 53 h 245"/>
                <a:gd name="T94" fmla="*/ 179 w 207"/>
                <a:gd name="T95" fmla="*/ 80 h 245"/>
                <a:gd name="T96" fmla="*/ 182 w 207"/>
                <a:gd name="T97" fmla="*/ 102 h 245"/>
                <a:gd name="T98" fmla="*/ 173 w 207"/>
                <a:gd name="T99" fmla="*/ 140 h 245"/>
                <a:gd name="T100" fmla="*/ 148 w 207"/>
                <a:gd name="T101" fmla="*/ 18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245">
                  <a:moveTo>
                    <a:pt x="103" y="0"/>
                  </a:moveTo>
                  <a:lnTo>
                    <a:pt x="103" y="0"/>
                  </a:lnTo>
                  <a:lnTo>
                    <a:pt x="93" y="0"/>
                  </a:lnTo>
                  <a:lnTo>
                    <a:pt x="82" y="2"/>
                  </a:lnTo>
                  <a:lnTo>
                    <a:pt x="73" y="4"/>
                  </a:lnTo>
                  <a:lnTo>
                    <a:pt x="63" y="8"/>
                  </a:lnTo>
                  <a:lnTo>
                    <a:pt x="54" y="12"/>
                  </a:lnTo>
                  <a:lnTo>
                    <a:pt x="45" y="17"/>
                  </a:lnTo>
                  <a:lnTo>
                    <a:pt x="37" y="23"/>
                  </a:lnTo>
                  <a:lnTo>
                    <a:pt x="30" y="29"/>
                  </a:lnTo>
                  <a:lnTo>
                    <a:pt x="24" y="37"/>
                  </a:lnTo>
                  <a:lnTo>
                    <a:pt x="18" y="45"/>
                  </a:lnTo>
                  <a:lnTo>
                    <a:pt x="13" y="53"/>
                  </a:lnTo>
                  <a:lnTo>
                    <a:pt x="8" y="62"/>
                  </a:lnTo>
                  <a:lnTo>
                    <a:pt x="4" y="73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12"/>
                  </a:lnTo>
                  <a:lnTo>
                    <a:pt x="2" y="121"/>
                  </a:lnTo>
                  <a:lnTo>
                    <a:pt x="5" y="133"/>
                  </a:lnTo>
                  <a:lnTo>
                    <a:pt x="9" y="147"/>
                  </a:lnTo>
                  <a:lnTo>
                    <a:pt x="17" y="164"/>
                  </a:lnTo>
                  <a:lnTo>
                    <a:pt x="26" y="181"/>
                  </a:lnTo>
                  <a:lnTo>
                    <a:pt x="32" y="191"/>
                  </a:lnTo>
                  <a:lnTo>
                    <a:pt x="39" y="200"/>
                  </a:lnTo>
                  <a:lnTo>
                    <a:pt x="39" y="200"/>
                  </a:lnTo>
                  <a:lnTo>
                    <a:pt x="40" y="203"/>
                  </a:lnTo>
                  <a:lnTo>
                    <a:pt x="42" y="206"/>
                  </a:lnTo>
                  <a:lnTo>
                    <a:pt x="44" y="215"/>
                  </a:lnTo>
                  <a:lnTo>
                    <a:pt x="45" y="223"/>
                  </a:lnTo>
                  <a:lnTo>
                    <a:pt x="45" y="232"/>
                  </a:lnTo>
                  <a:lnTo>
                    <a:pt x="45" y="232"/>
                  </a:lnTo>
                  <a:lnTo>
                    <a:pt x="45" y="237"/>
                  </a:lnTo>
                  <a:lnTo>
                    <a:pt x="48" y="241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57" y="245"/>
                  </a:lnTo>
                  <a:lnTo>
                    <a:pt x="150" y="245"/>
                  </a:lnTo>
                  <a:lnTo>
                    <a:pt x="150" y="245"/>
                  </a:lnTo>
                  <a:lnTo>
                    <a:pt x="155" y="244"/>
                  </a:lnTo>
                  <a:lnTo>
                    <a:pt x="159" y="241"/>
                  </a:lnTo>
                  <a:lnTo>
                    <a:pt x="159" y="241"/>
                  </a:lnTo>
                  <a:lnTo>
                    <a:pt x="161" y="237"/>
                  </a:lnTo>
                  <a:lnTo>
                    <a:pt x="162" y="232"/>
                  </a:lnTo>
                  <a:lnTo>
                    <a:pt x="162" y="232"/>
                  </a:lnTo>
                  <a:lnTo>
                    <a:pt x="162" y="224"/>
                  </a:lnTo>
                  <a:lnTo>
                    <a:pt x="162" y="215"/>
                  </a:lnTo>
                  <a:lnTo>
                    <a:pt x="164" y="207"/>
                  </a:lnTo>
                  <a:lnTo>
                    <a:pt x="165" y="203"/>
                  </a:lnTo>
                  <a:lnTo>
                    <a:pt x="168" y="200"/>
                  </a:lnTo>
                  <a:lnTo>
                    <a:pt x="168" y="200"/>
                  </a:lnTo>
                  <a:lnTo>
                    <a:pt x="175" y="191"/>
                  </a:lnTo>
                  <a:lnTo>
                    <a:pt x="181" y="181"/>
                  </a:lnTo>
                  <a:lnTo>
                    <a:pt x="190" y="164"/>
                  </a:lnTo>
                  <a:lnTo>
                    <a:pt x="197" y="147"/>
                  </a:lnTo>
                  <a:lnTo>
                    <a:pt x="201" y="133"/>
                  </a:lnTo>
                  <a:lnTo>
                    <a:pt x="204" y="121"/>
                  </a:lnTo>
                  <a:lnTo>
                    <a:pt x="207" y="112"/>
                  </a:lnTo>
                  <a:lnTo>
                    <a:pt x="207" y="102"/>
                  </a:lnTo>
                  <a:lnTo>
                    <a:pt x="207" y="102"/>
                  </a:lnTo>
                  <a:lnTo>
                    <a:pt x="207" y="92"/>
                  </a:lnTo>
                  <a:lnTo>
                    <a:pt x="204" y="82"/>
                  </a:lnTo>
                  <a:lnTo>
                    <a:pt x="202" y="73"/>
                  </a:lnTo>
                  <a:lnTo>
                    <a:pt x="198" y="62"/>
                  </a:lnTo>
                  <a:lnTo>
                    <a:pt x="194" y="53"/>
                  </a:lnTo>
                  <a:lnTo>
                    <a:pt x="189" y="45"/>
                  </a:lnTo>
                  <a:lnTo>
                    <a:pt x="183" y="37"/>
                  </a:lnTo>
                  <a:lnTo>
                    <a:pt x="177" y="29"/>
                  </a:lnTo>
                  <a:lnTo>
                    <a:pt x="170" y="23"/>
                  </a:lnTo>
                  <a:lnTo>
                    <a:pt x="161" y="17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34" y="4"/>
                  </a:lnTo>
                  <a:lnTo>
                    <a:pt x="124" y="2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103" y="0"/>
                  </a:lnTo>
                  <a:close/>
                  <a:moveTo>
                    <a:pt x="114" y="220"/>
                  </a:moveTo>
                  <a:lnTo>
                    <a:pt x="93" y="220"/>
                  </a:lnTo>
                  <a:lnTo>
                    <a:pt x="81" y="132"/>
                  </a:lnTo>
                  <a:lnTo>
                    <a:pt x="81" y="132"/>
                  </a:lnTo>
                  <a:lnTo>
                    <a:pt x="85" y="131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91" y="131"/>
                  </a:lnTo>
                  <a:lnTo>
                    <a:pt x="93" y="132"/>
                  </a:lnTo>
                  <a:lnTo>
                    <a:pt x="95" y="133"/>
                  </a:lnTo>
                  <a:lnTo>
                    <a:pt x="95" y="133"/>
                  </a:lnTo>
                  <a:lnTo>
                    <a:pt x="98" y="132"/>
                  </a:lnTo>
                  <a:lnTo>
                    <a:pt x="100" y="131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106" y="131"/>
                  </a:lnTo>
                  <a:lnTo>
                    <a:pt x="108" y="132"/>
                  </a:lnTo>
                  <a:lnTo>
                    <a:pt x="110" y="133"/>
                  </a:lnTo>
                  <a:lnTo>
                    <a:pt x="110" y="133"/>
                  </a:lnTo>
                  <a:lnTo>
                    <a:pt x="113" y="132"/>
                  </a:lnTo>
                  <a:lnTo>
                    <a:pt x="115" y="131"/>
                  </a:lnTo>
                  <a:lnTo>
                    <a:pt x="117" y="128"/>
                  </a:lnTo>
                  <a:lnTo>
                    <a:pt x="117" y="128"/>
                  </a:lnTo>
                  <a:lnTo>
                    <a:pt x="120" y="131"/>
                  </a:lnTo>
                  <a:lnTo>
                    <a:pt x="122" y="132"/>
                  </a:lnTo>
                  <a:lnTo>
                    <a:pt x="124" y="133"/>
                  </a:lnTo>
                  <a:lnTo>
                    <a:pt x="114" y="220"/>
                  </a:lnTo>
                  <a:close/>
                  <a:moveTo>
                    <a:pt x="148" y="184"/>
                  </a:moveTo>
                  <a:lnTo>
                    <a:pt x="148" y="184"/>
                  </a:lnTo>
                  <a:lnTo>
                    <a:pt x="143" y="193"/>
                  </a:lnTo>
                  <a:lnTo>
                    <a:pt x="140" y="202"/>
                  </a:lnTo>
                  <a:lnTo>
                    <a:pt x="139" y="211"/>
                  </a:lnTo>
                  <a:lnTo>
                    <a:pt x="138" y="220"/>
                  </a:lnTo>
                  <a:lnTo>
                    <a:pt x="126" y="220"/>
                  </a:lnTo>
                  <a:lnTo>
                    <a:pt x="141" y="102"/>
                  </a:lnTo>
                  <a:lnTo>
                    <a:pt x="129" y="100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5" y="117"/>
                  </a:lnTo>
                  <a:lnTo>
                    <a:pt x="125" y="117"/>
                  </a:lnTo>
                  <a:lnTo>
                    <a:pt x="122" y="114"/>
                  </a:lnTo>
                  <a:lnTo>
                    <a:pt x="120" y="113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5" y="113"/>
                  </a:lnTo>
                  <a:lnTo>
                    <a:pt x="113" y="114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07" y="114"/>
                  </a:lnTo>
                  <a:lnTo>
                    <a:pt x="105" y="113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0" y="113"/>
                  </a:lnTo>
                  <a:lnTo>
                    <a:pt x="98" y="114"/>
                  </a:lnTo>
                  <a:lnTo>
                    <a:pt x="95" y="117"/>
                  </a:lnTo>
                  <a:lnTo>
                    <a:pt x="95" y="117"/>
                  </a:lnTo>
                  <a:lnTo>
                    <a:pt x="92" y="114"/>
                  </a:lnTo>
                  <a:lnTo>
                    <a:pt x="90" y="113"/>
                  </a:lnTo>
                  <a:lnTo>
                    <a:pt x="87" y="112"/>
                  </a:lnTo>
                  <a:lnTo>
                    <a:pt x="87" y="112"/>
                  </a:lnTo>
                  <a:lnTo>
                    <a:pt x="84" y="113"/>
                  </a:lnTo>
                  <a:lnTo>
                    <a:pt x="82" y="114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80" y="117"/>
                  </a:lnTo>
                  <a:lnTo>
                    <a:pt x="78" y="100"/>
                  </a:lnTo>
                  <a:lnTo>
                    <a:pt x="66" y="102"/>
                  </a:lnTo>
                  <a:lnTo>
                    <a:pt x="80" y="220"/>
                  </a:lnTo>
                  <a:lnTo>
                    <a:pt x="69" y="220"/>
                  </a:lnTo>
                  <a:lnTo>
                    <a:pt x="69" y="220"/>
                  </a:lnTo>
                  <a:lnTo>
                    <a:pt x="68" y="211"/>
                  </a:lnTo>
                  <a:lnTo>
                    <a:pt x="67" y="202"/>
                  </a:lnTo>
                  <a:lnTo>
                    <a:pt x="63" y="193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47" y="169"/>
                  </a:lnTo>
                  <a:lnTo>
                    <a:pt x="39" y="155"/>
                  </a:lnTo>
                  <a:lnTo>
                    <a:pt x="33" y="140"/>
                  </a:lnTo>
                  <a:lnTo>
                    <a:pt x="29" y="128"/>
                  </a:lnTo>
                  <a:lnTo>
                    <a:pt x="27" y="118"/>
                  </a:lnTo>
                  <a:lnTo>
                    <a:pt x="25" y="110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95"/>
                  </a:lnTo>
                  <a:lnTo>
                    <a:pt x="26" y="87"/>
                  </a:lnTo>
                  <a:lnTo>
                    <a:pt x="28" y="80"/>
                  </a:lnTo>
                  <a:lnTo>
                    <a:pt x="31" y="73"/>
                  </a:lnTo>
                  <a:lnTo>
                    <a:pt x="34" y="65"/>
                  </a:lnTo>
                  <a:lnTo>
                    <a:pt x="38" y="59"/>
                  </a:lnTo>
                  <a:lnTo>
                    <a:pt x="42" y="53"/>
                  </a:lnTo>
                  <a:lnTo>
                    <a:pt x="47" y="47"/>
                  </a:lnTo>
                  <a:lnTo>
                    <a:pt x="54" y="42"/>
                  </a:lnTo>
                  <a:lnTo>
                    <a:pt x="60" y="38"/>
                  </a:lnTo>
                  <a:lnTo>
                    <a:pt x="66" y="34"/>
                  </a:lnTo>
                  <a:lnTo>
                    <a:pt x="73" y="30"/>
                  </a:lnTo>
                  <a:lnTo>
                    <a:pt x="80" y="27"/>
                  </a:lnTo>
                  <a:lnTo>
                    <a:pt x="87" y="25"/>
                  </a:lnTo>
                  <a:lnTo>
                    <a:pt x="96" y="24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11" y="24"/>
                  </a:lnTo>
                  <a:lnTo>
                    <a:pt x="119" y="25"/>
                  </a:lnTo>
                  <a:lnTo>
                    <a:pt x="126" y="27"/>
                  </a:lnTo>
                  <a:lnTo>
                    <a:pt x="134" y="30"/>
                  </a:lnTo>
                  <a:lnTo>
                    <a:pt x="141" y="34"/>
                  </a:lnTo>
                  <a:lnTo>
                    <a:pt x="147" y="38"/>
                  </a:lnTo>
                  <a:lnTo>
                    <a:pt x="153" y="42"/>
                  </a:lnTo>
                  <a:lnTo>
                    <a:pt x="159" y="47"/>
                  </a:lnTo>
                  <a:lnTo>
                    <a:pt x="164" y="53"/>
                  </a:lnTo>
                  <a:lnTo>
                    <a:pt x="169" y="59"/>
                  </a:lnTo>
                  <a:lnTo>
                    <a:pt x="173" y="65"/>
                  </a:lnTo>
                  <a:lnTo>
                    <a:pt x="176" y="73"/>
                  </a:lnTo>
                  <a:lnTo>
                    <a:pt x="179" y="80"/>
                  </a:lnTo>
                  <a:lnTo>
                    <a:pt x="181" y="87"/>
                  </a:lnTo>
                  <a:lnTo>
                    <a:pt x="182" y="95"/>
                  </a:lnTo>
                  <a:lnTo>
                    <a:pt x="182" y="102"/>
                  </a:lnTo>
                  <a:lnTo>
                    <a:pt x="182" y="102"/>
                  </a:lnTo>
                  <a:lnTo>
                    <a:pt x="182" y="110"/>
                  </a:lnTo>
                  <a:lnTo>
                    <a:pt x="180" y="118"/>
                  </a:lnTo>
                  <a:lnTo>
                    <a:pt x="178" y="128"/>
                  </a:lnTo>
                  <a:lnTo>
                    <a:pt x="173" y="140"/>
                  </a:lnTo>
                  <a:lnTo>
                    <a:pt x="168" y="155"/>
                  </a:lnTo>
                  <a:lnTo>
                    <a:pt x="159" y="169"/>
                  </a:lnTo>
                  <a:lnTo>
                    <a:pt x="148" y="184"/>
                  </a:lnTo>
                  <a:lnTo>
                    <a:pt x="148" y="184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4203701" y="5295900"/>
              <a:ext cx="192088" cy="39687"/>
            </a:xfrm>
            <a:custGeom>
              <a:avLst/>
              <a:gdLst>
                <a:gd name="T0" fmla="*/ 109 w 121"/>
                <a:gd name="T1" fmla="*/ 25 h 25"/>
                <a:gd name="T2" fmla="*/ 109 w 121"/>
                <a:gd name="T3" fmla="*/ 25 h 25"/>
                <a:gd name="T4" fmla="*/ 114 w 121"/>
                <a:gd name="T5" fmla="*/ 24 h 25"/>
                <a:gd name="T6" fmla="*/ 118 w 121"/>
                <a:gd name="T7" fmla="*/ 22 h 25"/>
                <a:gd name="T8" fmla="*/ 121 w 121"/>
                <a:gd name="T9" fmla="*/ 17 h 25"/>
                <a:gd name="T10" fmla="*/ 121 w 121"/>
                <a:gd name="T11" fmla="*/ 12 h 25"/>
                <a:gd name="T12" fmla="*/ 121 w 121"/>
                <a:gd name="T13" fmla="*/ 12 h 25"/>
                <a:gd name="T14" fmla="*/ 121 w 121"/>
                <a:gd name="T15" fmla="*/ 8 h 25"/>
                <a:gd name="T16" fmla="*/ 118 w 121"/>
                <a:gd name="T17" fmla="*/ 4 h 25"/>
                <a:gd name="T18" fmla="*/ 114 w 121"/>
                <a:gd name="T19" fmla="*/ 1 h 25"/>
                <a:gd name="T20" fmla="*/ 109 w 121"/>
                <a:gd name="T21" fmla="*/ 0 h 25"/>
                <a:gd name="T22" fmla="*/ 13 w 121"/>
                <a:gd name="T23" fmla="*/ 0 h 25"/>
                <a:gd name="T24" fmla="*/ 13 w 121"/>
                <a:gd name="T25" fmla="*/ 0 h 25"/>
                <a:gd name="T26" fmla="*/ 9 w 121"/>
                <a:gd name="T27" fmla="*/ 1 h 25"/>
                <a:gd name="T28" fmla="*/ 4 w 121"/>
                <a:gd name="T29" fmla="*/ 4 h 25"/>
                <a:gd name="T30" fmla="*/ 1 w 121"/>
                <a:gd name="T31" fmla="*/ 8 h 25"/>
                <a:gd name="T32" fmla="*/ 0 w 121"/>
                <a:gd name="T33" fmla="*/ 12 h 25"/>
                <a:gd name="T34" fmla="*/ 0 w 121"/>
                <a:gd name="T35" fmla="*/ 12 h 25"/>
                <a:gd name="T36" fmla="*/ 1 w 121"/>
                <a:gd name="T37" fmla="*/ 17 h 25"/>
                <a:gd name="T38" fmla="*/ 4 w 121"/>
                <a:gd name="T39" fmla="*/ 22 h 25"/>
                <a:gd name="T40" fmla="*/ 9 w 121"/>
                <a:gd name="T41" fmla="*/ 24 h 25"/>
                <a:gd name="T42" fmla="*/ 13 w 121"/>
                <a:gd name="T43" fmla="*/ 25 h 25"/>
                <a:gd name="T44" fmla="*/ 109 w 121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1" h="25">
                  <a:moveTo>
                    <a:pt x="109" y="25"/>
                  </a:moveTo>
                  <a:lnTo>
                    <a:pt x="109" y="25"/>
                  </a:lnTo>
                  <a:lnTo>
                    <a:pt x="114" y="24"/>
                  </a:lnTo>
                  <a:lnTo>
                    <a:pt x="118" y="22"/>
                  </a:lnTo>
                  <a:lnTo>
                    <a:pt x="121" y="17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8"/>
                  </a:lnTo>
                  <a:lnTo>
                    <a:pt x="118" y="4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2"/>
                  </a:lnTo>
                  <a:lnTo>
                    <a:pt x="9" y="24"/>
                  </a:lnTo>
                  <a:lnTo>
                    <a:pt x="13" y="25"/>
                  </a:lnTo>
                  <a:lnTo>
                    <a:pt x="109" y="2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4224338" y="5340350"/>
              <a:ext cx="153988" cy="38100"/>
            </a:xfrm>
            <a:custGeom>
              <a:avLst/>
              <a:gdLst>
                <a:gd name="T0" fmla="*/ 85 w 97"/>
                <a:gd name="T1" fmla="*/ 0 h 24"/>
                <a:gd name="T2" fmla="*/ 12 w 97"/>
                <a:gd name="T3" fmla="*/ 0 h 24"/>
                <a:gd name="T4" fmla="*/ 12 w 97"/>
                <a:gd name="T5" fmla="*/ 0 h 24"/>
                <a:gd name="T6" fmla="*/ 7 w 97"/>
                <a:gd name="T7" fmla="*/ 1 h 24"/>
                <a:gd name="T8" fmla="*/ 3 w 97"/>
                <a:gd name="T9" fmla="*/ 3 h 24"/>
                <a:gd name="T10" fmla="*/ 1 w 97"/>
                <a:gd name="T11" fmla="*/ 7 h 24"/>
                <a:gd name="T12" fmla="*/ 0 w 97"/>
                <a:gd name="T13" fmla="*/ 12 h 24"/>
                <a:gd name="T14" fmla="*/ 0 w 97"/>
                <a:gd name="T15" fmla="*/ 12 h 24"/>
                <a:gd name="T16" fmla="*/ 1 w 97"/>
                <a:gd name="T17" fmla="*/ 16 h 24"/>
                <a:gd name="T18" fmla="*/ 3 w 97"/>
                <a:gd name="T19" fmla="*/ 20 h 24"/>
                <a:gd name="T20" fmla="*/ 7 w 97"/>
                <a:gd name="T21" fmla="*/ 23 h 24"/>
                <a:gd name="T22" fmla="*/ 12 w 97"/>
                <a:gd name="T23" fmla="*/ 24 h 24"/>
                <a:gd name="T24" fmla="*/ 85 w 97"/>
                <a:gd name="T25" fmla="*/ 24 h 24"/>
                <a:gd name="T26" fmla="*/ 85 w 97"/>
                <a:gd name="T27" fmla="*/ 24 h 24"/>
                <a:gd name="T28" fmla="*/ 90 w 97"/>
                <a:gd name="T29" fmla="*/ 23 h 24"/>
                <a:gd name="T30" fmla="*/ 94 w 97"/>
                <a:gd name="T31" fmla="*/ 20 h 24"/>
                <a:gd name="T32" fmla="*/ 96 w 97"/>
                <a:gd name="T33" fmla="*/ 16 h 24"/>
                <a:gd name="T34" fmla="*/ 97 w 97"/>
                <a:gd name="T35" fmla="*/ 12 h 24"/>
                <a:gd name="T36" fmla="*/ 97 w 97"/>
                <a:gd name="T37" fmla="*/ 12 h 24"/>
                <a:gd name="T38" fmla="*/ 96 w 97"/>
                <a:gd name="T39" fmla="*/ 7 h 24"/>
                <a:gd name="T40" fmla="*/ 94 w 97"/>
                <a:gd name="T41" fmla="*/ 3 h 24"/>
                <a:gd name="T42" fmla="*/ 90 w 97"/>
                <a:gd name="T43" fmla="*/ 1 h 24"/>
                <a:gd name="T44" fmla="*/ 85 w 97"/>
                <a:gd name="T45" fmla="*/ 0 h 24"/>
                <a:gd name="T46" fmla="*/ 85 w 97"/>
                <a:gd name="T4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7" h="24">
                  <a:moveTo>
                    <a:pt x="8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3"/>
                  </a:lnTo>
                  <a:lnTo>
                    <a:pt x="12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90" y="23"/>
                  </a:lnTo>
                  <a:lnTo>
                    <a:pt x="94" y="20"/>
                  </a:lnTo>
                  <a:lnTo>
                    <a:pt x="96" y="16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7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4452283" y="4565556"/>
            <a:ext cx="373856" cy="332184"/>
            <a:chOff x="10048876" y="5948363"/>
            <a:chExt cx="498475" cy="442912"/>
          </a:xfrm>
          <a:solidFill>
            <a:srgbClr val="E7E7E7"/>
          </a:solidFill>
        </p:grpSpPr>
        <p:sp>
          <p:nvSpPr>
            <p:cNvPr id="86" name="Freeform 34"/>
            <p:cNvSpPr>
              <a:spLocks noEditPoints="1"/>
            </p:cNvSpPr>
            <p:nvPr/>
          </p:nvSpPr>
          <p:spPr bwMode="auto">
            <a:xfrm>
              <a:off x="10048876" y="5948363"/>
              <a:ext cx="498475" cy="392112"/>
            </a:xfrm>
            <a:custGeom>
              <a:avLst/>
              <a:gdLst>
                <a:gd name="T0" fmla="*/ 242 w 314"/>
                <a:gd name="T1" fmla="*/ 0 h 247"/>
                <a:gd name="T2" fmla="*/ 12 w 314"/>
                <a:gd name="T3" fmla="*/ 0 h 247"/>
                <a:gd name="T4" fmla="*/ 4 w 314"/>
                <a:gd name="T5" fmla="*/ 4 h 247"/>
                <a:gd name="T6" fmla="*/ 0 w 314"/>
                <a:gd name="T7" fmla="*/ 43 h 247"/>
                <a:gd name="T8" fmla="*/ 5 w 314"/>
                <a:gd name="T9" fmla="*/ 66 h 247"/>
                <a:gd name="T10" fmla="*/ 25 w 314"/>
                <a:gd name="T11" fmla="*/ 94 h 247"/>
                <a:gd name="T12" fmla="*/ 58 w 314"/>
                <a:gd name="T13" fmla="*/ 107 h 247"/>
                <a:gd name="T14" fmla="*/ 61 w 314"/>
                <a:gd name="T15" fmla="*/ 125 h 247"/>
                <a:gd name="T16" fmla="*/ 70 w 314"/>
                <a:gd name="T17" fmla="*/ 147 h 247"/>
                <a:gd name="T18" fmla="*/ 85 w 314"/>
                <a:gd name="T19" fmla="*/ 168 h 247"/>
                <a:gd name="T20" fmla="*/ 104 w 314"/>
                <a:gd name="T21" fmla="*/ 183 h 247"/>
                <a:gd name="T22" fmla="*/ 127 w 314"/>
                <a:gd name="T23" fmla="*/ 195 h 247"/>
                <a:gd name="T24" fmla="*/ 143 w 314"/>
                <a:gd name="T25" fmla="*/ 222 h 247"/>
                <a:gd name="T26" fmla="*/ 112 w 314"/>
                <a:gd name="T27" fmla="*/ 223 h 247"/>
                <a:gd name="T28" fmla="*/ 105 w 314"/>
                <a:gd name="T29" fmla="*/ 235 h 247"/>
                <a:gd name="T30" fmla="*/ 108 w 314"/>
                <a:gd name="T31" fmla="*/ 244 h 247"/>
                <a:gd name="T32" fmla="*/ 194 w 314"/>
                <a:gd name="T33" fmla="*/ 247 h 247"/>
                <a:gd name="T34" fmla="*/ 202 w 314"/>
                <a:gd name="T35" fmla="*/ 244 h 247"/>
                <a:gd name="T36" fmla="*/ 206 w 314"/>
                <a:gd name="T37" fmla="*/ 235 h 247"/>
                <a:gd name="T38" fmla="*/ 198 w 314"/>
                <a:gd name="T39" fmla="*/ 223 h 247"/>
                <a:gd name="T40" fmla="*/ 168 w 314"/>
                <a:gd name="T41" fmla="*/ 199 h 247"/>
                <a:gd name="T42" fmla="*/ 184 w 314"/>
                <a:gd name="T43" fmla="*/ 195 h 247"/>
                <a:gd name="T44" fmla="*/ 208 w 314"/>
                <a:gd name="T45" fmla="*/ 184 h 247"/>
                <a:gd name="T46" fmla="*/ 227 w 314"/>
                <a:gd name="T47" fmla="*/ 169 h 247"/>
                <a:gd name="T48" fmla="*/ 243 w 314"/>
                <a:gd name="T49" fmla="*/ 148 h 247"/>
                <a:gd name="T50" fmla="*/ 252 w 314"/>
                <a:gd name="T51" fmla="*/ 125 h 247"/>
                <a:gd name="T52" fmla="*/ 255 w 314"/>
                <a:gd name="T53" fmla="*/ 107 h 247"/>
                <a:gd name="T54" fmla="*/ 288 w 314"/>
                <a:gd name="T55" fmla="*/ 94 h 247"/>
                <a:gd name="T56" fmla="*/ 310 w 314"/>
                <a:gd name="T57" fmla="*/ 66 h 247"/>
                <a:gd name="T58" fmla="*/ 314 w 314"/>
                <a:gd name="T59" fmla="*/ 12 h 247"/>
                <a:gd name="T60" fmla="*/ 311 w 314"/>
                <a:gd name="T61" fmla="*/ 4 h 247"/>
                <a:gd name="T62" fmla="*/ 301 w 314"/>
                <a:gd name="T63" fmla="*/ 0 h 247"/>
                <a:gd name="T64" fmla="*/ 51 w 314"/>
                <a:gd name="T65" fmla="*/ 81 h 247"/>
                <a:gd name="T66" fmla="*/ 34 w 314"/>
                <a:gd name="T67" fmla="*/ 68 h 247"/>
                <a:gd name="T68" fmla="*/ 25 w 314"/>
                <a:gd name="T69" fmla="*/ 50 h 247"/>
                <a:gd name="T70" fmla="*/ 58 w 314"/>
                <a:gd name="T71" fmla="*/ 24 h 247"/>
                <a:gd name="T72" fmla="*/ 230 w 314"/>
                <a:gd name="T73" fmla="*/ 100 h 247"/>
                <a:gd name="T74" fmla="*/ 227 w 314"/>
                <a:gd name="T75" fmla="*/ 123 h 247"/>
                <a:gd name="T76" fmla="*/ 218 w 314"/>
                <a:gd name="T77" fmla="*/ 142 h 247"/>
                <a:gd name="T78" fmla="*/ 204 w 314"/>
                <a:gd name="T79" fmla="*/ 158 h 247"/>
                <a:gd name="T80" fmla="*/ 185 w 314"/>
                <a:gd name="T81" fmla="*/ 169 h 247"/>
                <a:gd name="T82" fmla="*/ 165 w 314"/>
                <a:gd name="T83" fmla="*/ 174 h 247"/>
                <a:gd name="T84" fmla="*/ 149 w 314"/>
                <a:gd name="T85" fmla="*/ 174 h 247"/>
                <a:gd name="T86" fmla="*/ 128 w 314"/>
                <a:gd name="T87" fmla="*/ 169 h 247"/>
                <a:gd name="T88" fmla="*/ 109 w 314"/>
                <a:gd name="T89" fmla="*/ 158 h 247"/>
                <a:gd name="T90" fmla="*/ 96 w 314"/>
                <a:gd name="T91" fmla="*/ 142 h 247"/>
                <a:gd name="T92" fmla="*/ 86 w 314"/>
                <a:gd name="T93" fmla="*/ 123 h 247"/>
                <a:gd name="T94" fmla="*/ 83 w 314"/>
                <a:gd name="T95" fmla="*/ 100 h 247"/>
                <a:gd name="T96" fmla="*/ 230 w 314"/>
                <a:gd name="T97" fmla="*/ 100 h 247"/>
                <a:gd name="T98" fmla="*/ 289 w 314"/>
                <a:gd name="T99" fmla="*/ 50 h 247"/>
                <a:gd name="T100" fmla="*/ 280 w 314"/>
                <a:gd name="T101" fmla="*/ 68 h 247"/>
                <a:gd name="T102" fmla="*/ 262 w 314"/>
                <a:gd name="T103" fmla="*/ 81 h 247"/>
                <a:gd name="T104" fmla="*/ 289 w 314"/>
                <a:gd name="T105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47">
                  <a:moveTo>
                    <a:pt x="301" y="0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5"/>
                  </a:lnTo>
                  <a:lnTo>
                    <a:pt x="5" y="66"/>
                  </a:lnTo>
                  <a:lnTo>
                    <a:pt x="10" y="77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35" y="101"/>
                  </a:lnTo>
                  <a:lnTo>
                    <a:pt x="47" y="105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9" y="117"/>
                  </a:lnTo>
                  <a:lnTo>
                    <a:pt x="61" y="125"/>
                  </a:lnTo>
                  <a:lnTo>
                    <a:pt x="63" y="133"/>
                  </a:lnTo>
                  <a:lnTo>
                    <a:pt x="66" y="140"/>
                  </a:lnTo>
                  <a:lnTo>
                    <a:pt x="70" y="147"/>
                  </a:lnTo>
                  <a:lnTo>
                    <a:pt x="74" y="155"/>
                  </a:lnTo>
                  <a:lnTo>
                    <a:pt x="80" y="162"/>
                  </a:lnTo>
                  <a:lnTo>
                    <a:pt x="85" y="168"/>
                  </a:lnTo>
                  <a:lnTo>
                    <a:pt x="91" y="173"/>
                  </a:lnTo>
                  <a:lnTo>
                    <a:pt x="97" y="179"/>
                  </a:lnTo>
                  <a:lnTo>
                    <a:pt x="104" y="183"/>
                  </a:lnTo>
                  <a:lnTo>
                    <a:pt x="111" y="187"/>
                  </a:lnTo>
                  <a:lnTo>
                    <a:pt x="119" y="191"/>
                  </a:lnTo>
                  <a:lnTo>
                    <a:pt x="127" y="195"/>
                  </a:lnTo>
                  <a:lnTo>
                    <a:pt x="134" y="197"/>
                  </a:lnTo>
                  <a:lnTo>
                    <a:pt x="143" y="198"/>
                  </a:lnTo>
                  <a:lnTo>
                    <a:pt x="143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2" y="223"/>
                  </a:lnTo>
                  <a:lnTo>
                    <a:pt x="108" y="226"/>
                  </a:lnTo>
                  <a:lnTo>
                    <a:pt x="106" y="230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06" y="240"/>
                  </a:lnTo>
                  <a:lnTo>
                    <a:pt x="108" y="244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98" y="246"/>
                  </a:lnTo>
                  <a:lnTo>
                    <a:pt x="202" y="244"/>
                  </a:lnTo>
                  <a:lnTo>
                    <a:pt x="205" y="240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5" y="230"/>
                  </a:lnTo>
                  <a:lnTo>
                    <a:pt x="202" y="226"/>
                  </a:lnTo>
                  <a:lnTo>
                    <a:pt x="198" y="223"/>
                  </a:lnTo>
                  <a:lnTo>
                    <a:pt x="194" y="222"/>
                  </a:lnTo>
                  <a:lnTo>
                    <a:pt x="168" y="222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6" y="197"/>
                  </a:lnTo>
                  <a:lnTo>
                    <a:pt x="184" y="195"/>
                  </a:lnTo>
                  <a:lnTo>
                    <a:pt x="193" y="193"/>
                  </a:lnTo>
                  <a:lnTo>
                    <a:pt x="201" y="188"/>
                  </a:lnTo>
                  <a:lnTo>
                    <a:pt x="208" y="184"/>
                  </a:lnTo>
                  <a:lnTo>
                    <a:pt x="215" y="180"/>
                  </a:lnTo>
                  <a:lnTo>
                    <a:pt x="221" y="175"/>
                  </a:lnTo>
                  <a:lnTo>
                    <a:pt x="227" y="169"/>
                  </a:lnTo>
                  <a:lnTo>
                    <a:pt x="234" y="163"/>
                  </a:lnTo>
                  <a:lnTo>
                    <a:pt x="239" y="156"/>
                  </a:lnTo>
                  <a:lnTo>
                    <a:pt x="243" y="148"/>
                  </a:lnTo>
                  <a:lnTo>
                    <a:pt x="247" y="141"/>
                  </a:lnTo>
                  <a:lnTo>
                    <a:pt x="250" y="133"/>
                  </a:lnTo>
                  <a:lnTo>
                    <a:pt x="252" y="125"/>
                  </a:lnTo>
                  <a:lnTo>
                    <a:pt x="254" y="11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67" y="105"/>
                  </a:lnTo>
                  <a:lnTo>
                    <a:pt x="278" y="101"/>
                  </a:lnTo>
                  <a:lnTo>
                    <a:pt x="288" y="94"/>
                  </a:lnTo>
                  <a:lnTo>
                    <a:pt x="297" y="87"/>
                  </a:lnTo>
                  <a:lnTo>
                    <a:pt x="304" y="77"/>
                  </a:lnTo>
                  <a:lnTo>
                    <a:pt x="310" y="66"/>
                  </a:lnTo>
                  <a:lnTo>
                    <a:pt x="313" y="55"/>
                  </a:lnTo>
                  <a:lnTo>
                    <a:pt x="314" y="43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13" y="8"/>
                  </a:lnTo>
                  <a:lnTo>
                    <a:pt x="311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301" y="0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1" y="81"/>
                  </a:lnTo>
                  <a:lnTo>
                    <a:pt x="45" y="78"/>
                  </a:lnTo>
                  <a:lnTo>
                    <a:pt x="39" y="73"/>
                  </a:lnTo>
                  <a:lnTo>
                    <a:pt x="34" y="68"/>
                  </a:lnTo>
                  <a:lnTo>
                    <a:pt x="30" y="63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4" y="24"/>
                  </a:lnTo>
                  <a:lnTo>
                    <a:pt x="58" y="24"/>
                  </a:lnTo>
                  <a:lnTo>
                    <a:pt x="58" y="83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0" y="108"/>
                  </a:lnTo>
                  <a:lnTo>
                    <a:pt x="229" y="116"/>
                  </a:lnTo>
                  <a:lnTo>
                    <a:pt x="227" y="123"/>
                  </a:lnTo>
                  <a:lnTo>
                    <a:pt x="225" y="129"/>
                  </a:lnTo>
                  <a:lnTo>
                    <a:pt x="221" y="136"/>
                  </a:lnTo>
                  <a:lnTo>
                    <a:pt x="218" y="142"/>
                  </a:lnTo>
                  <a:lnTo>
                    <a:pt x="214" y="147"/>
                  </a:lnTo>
                  <a:lnTo>
                    <a:pt x="209" y="152"/>
                  </a:lnTo>
                  <a:lnTo>
                    <a:pt x="204" y="158"/>
                  </a:lnTo>
                  <a:lnTo>
                    <a:pt x="198" y="162"/>
                  </a:lnTo>
                  <a:lnTo>
                    <a:pt x="191" y="166"/>
                  </a:lnTo>
                  <a:lnTo>
                    <a:pt x="185" y="169"/>
                  </a:lnTo>
                  <a:lnTo>
                    <a:pt x="179" y="171"/>
                  </a:lnTo>
                  <a:lnTo>
                    <a:pt x="172" y="173"/>
                  </a:lnTo>
                  <a:lnTo>
                    <a:pt x="165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35" y="171"/>
                  </a:lnTo>
                  <a:lnTo>
                    <a:pt x="128" y="169"/>
                  </a:lnTo>
                  <a:lnTo>
                    <a:pt x="122" y="166"/>
                  </a:lnTo>
                  <a:lnTo>
                    <a:pt x="116" y="162"/>
                  </a:lnTo>
                  <a:lnTo>
                    <a:pt x="109" y="158"/>
                  </a:lnTo>
                  <a:lnTo>
                    <a:pt x="104" y="152"/>
                  </a:lnTo>
                  <a:lnTo>
                    <a:pt x="100" y="147"/>
                  </a:lnTo>
                  <a:lnTo>
                    <a:pt x="96" y="142"/>
                  </a:lnTo>
                  <a:lnTo>
                    <a:pt x="92" y="136"/>
                  </a:lnTo>
                  <a:lnTo>
                    <a:pt x="89" y="129"/>
                  </a:lnTo>
                  <a:lnTo>
                    <a:pt x="86" y="123"/>
                  </a:lnTo>
                  <a:lnTo>
                    <a:pt x="85" y="116"/>
                  </a:lnTo>
                  <a:lnTo>
                    <a:pt x="84" y="108"/>
                  </a:lnTo>
                  <a:lnTo>
                    <a:pt x="83" y="100"/>
                  </a:lnTo>
                  <a:lnTo>
                    <a:pt x="83" y="24"/>
                  </a:lnTo>
                  <a:lnTo>
                    <a:pt x="230" y="24"/>
                  </a:lnTo>
                  <a:lnTo>
                    <a:pt x="230" y="100"/>
                  </a:lnTo>
                  <a:close/>
                  <a:moveTo>
                    <a:pt x="289" y="43"/>
                  </a:moveTo>
                  <a:lnTo>
                    <a:pt x="289" y="43"/>
                  </a:lnTo>
                  <a:lnTo>
                    <a:pt x="289" y="50"/>
                  </a:lnTo>
                  <a:lnTo>
                    <a:pt x="287" y="57"/>
                  </a:lnTo>
                  <a:lnTo>
                    <a:pt x="284" y="63"/>
                  </a:lnTo>
                  <a:lnTo>
                    <a:pt x="280" y="68"/>
                  </a:lnTo>
                  <a:lnTo>
                    <a:pt x="275" y="73"/>
                  </a:lnTo>
                  <a:lnTo>
                    <a:pt x="268" y="78"/>
                  </a:lnTo>
                  <a:lnTo>
                    <a:pt x="262" y="81"/>
                  </a:lnTo>
                  <a:lnTo>
                    <a:pt x="255" y="83"/>
                  </a:lnTo>
                  <a:lnTo>
                    <a:pt x="255" y="24"/>
                  </a:lnTo>
                  <a:lnTo>
                    <a:pt x="289" y="24"/>
                  </a:lnTo>
                  <a:lnTo>
                    <a:pt x="289" y="4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87" name="Freeform 35"/>
            <p:cNvSpPr/>
            <p:nvPr/>
          </p:nvSpPr>
          <p:spPr bwMode="auto">
            <a:xfrm>
              <a:off x="10123488" y="6351588"/>
              <a:ext cx="344488" cy="39687"/>
            </a:xfrm>
            <a:custGeom>
              <a:avLst/>
              <a:gdLst>
                <a:gd name="T0" fmla="*/ 205 w 217"/>
                <a:gd name="T1" fmla="*/ 0 h 25"/>
                <a:gd name="T2" fmla="*/ 12 w 217"/>
                <a:gd name="T3" fmla="*/ 0 h 25"/>
                <a:gd name="T4" fmla="*/ 12 w 217"/>
                <a:gd name="T5" fmla="*/ 0 h 25"/>
                <a:gd name="T6" fmla="*/ 7 w 217"/>
                <a:gd name="T7" fmla="*/ 1 h 25"/>
                <a:gd name="T8" fmla="*/ 3 w 217"/>
                <a:gd name="T9" fmla="*/ 4 h 25"/>
                <a:gd name="T10" fmla="*/ 1 w 217"/>
                <a:gd name="T11" fmla="*/ 8 h 25"/>
                <a:gd name="T12" fmla="*/ 0 w 217"/>
                <a:gd name="T13" fmla="*/ 12 h 25"/>
                <a:gd name="T14" fmla="*/ 0 w 217"/>
                <a:gd name="T15" fmla="*/ 12 h 25"/>
                <a:gd name="T16" fmla="*/ 1 w 217"/>
                <a:gd name="T17" fmla="*/ 18 h 25"/>
                <a:gd name="T18" fmla="*/ 3 w 217"/>
                <a:gd name="T19" fmla="*/ 22 h 25"/>
                <a:gd name="T20" fmla="*/ 7 w 217"/>
                <a:gd name="T21" fmla="*/ 24 h 25"/>
                <a:gd name="T22" fmla="*/ 12 w 217"/>
                <a:gd name="T23" fmla="*/ 25 h 25"/>
                <a:gd name="T24" fmla="*/ 205 w 217"/>
                <a:gd name="T25" fmla="*/ 25 h 25"/>
                <a:gd name="T26" fmla="*/ 205 w 217"/>
                <a:gd name="T27" fmla="*/ 25 h 25"/>
                <a:gd name="T28" fmla="*/ 209 w 217"/>
                <a:gd name="T29" fmla="*/ 24 h 25"/>
                <a:gd name="T30" fmla="*/ 213 w 217"/>
                <a:gd name="T31" fmla="*/ 22 h 25"/>
                <a:gd name="T32" fmla="*/ 216 w 217"/>
                <a:gd name="T33" fmla="*/ 18 h 25"/>
                <a:gd name="T34" fmla="*/ 217 w 217"/>
                <a:gd name="T35" fmla="*/ 12 h 25"/>
                <a:gd name="T36" fmla="*/ 217 w 217"/>
                <a:gd name="T37" fmla="*/ 12 h 25"/>
                <a:gd name="T38" fmla="*/ 216 w 217"/>
                <a:gd name="T39" fmla="*/ 8 h 25"/>
                <a:gd name="T40" fmla="*/ 213 w 217"/>
                <a:gd name="T41" fmla="*/ 4 h 25"/>
                <a:gd name="T42" fmla="*/ 209 w 217"/>
                <a:gd name="T43" fmla="*/ 1 h 25"/>
                <a:gd name="T44" fmla="*/ 205 w 217"/>
                <a:gd name="T45" fmla="*/ 0 h 25"/>
                <a:gd name="T46" fmla="*/ 205 w 217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5">
                  <a:moveTo>
                    <a:pt x="20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05" y="25"/>
                  </a:lnTo>
                  <a:lnTo>
                    <a:pt x="205" y="25"/>
                  </a:lnTo>
                  <a:lnTo>
                    <a:pt x="209" y="24"/>
                  </a:lnTo>
                  <a:lnTo>
                    <a:pt x="213" y="22"/>
                  </a:lnTo>
                  <a:lnTo>
                    <a:pt x="216" y="18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6" y="8"/>
                  </a:lnTo>
                  <a:lnTo>
                    <a:pt x="213" y="4"/>
                  </a:lnTo>
                  <a:lnTo>
                    <a:pt x="209" y="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5187498" y="2898309"/>
            <a:ext cx="340519" cy="308372"/>
            <a:chOff x="11239500" y="3779838"/>
            <a:chExt cx="454025" cy="411162"/>
          </a:xfrm>
          <a:solidFill>
            <a:srgbClr val="E7E7E7"/>
          </a:solidFill>
        </p:grpSpPr>
        <p:sp>
          <p:nvSpPr>
            <p:cNvPr id="89" name="Freeform 49"/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90" name="Freeform 50"/>
            <p:cNvSpPr/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91" name="Freeform 51"/>
            <p:cNvSpPr/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92" name="Freeform 52"/>
            <p:cNvSpPr/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6"/>
          <p:cNvSpPr txBox="1">
            <a:spLocks noChangeArrowheads="1"/>
          </p:cNvSpPr>
          <p:nvPr/>
        </p:nvSpPr>
        <p:spPr bwMode="auto">
          <a:xfrm>
            <a:off x="2303749" y="2747998"/>
            <a:ext cx="4769540" cy="71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50" dirty="0">
                <a:latin typeface="+mn-lt"/>
                <a:ea typeface="+mn-ea"/>
                <a:cs typeface="+mn-ea"/>
                <a:sym typeface="+mn-lt"/>
              </a:rPr>
              <a:t>职业定位</a:t>
            </a:r>
            <a:endParaRPr lang="en-US" altLang="zh-CN" sz="4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031940" y="1393405"/>
            <a:ext cx="1178345" cy="1178345"/>
          </a:xfrm>
          <a:prstGeom prst="ellipse">
            <a:avLst/>
          </a:prstGeom>
          <a:solidFill>
            <a:srgbClr val="0F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/>
              <a:t>02</a:t>
            </a:r>
            <a:endParaRPr lang="zh-CN" altLang="en-US" sz="4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Jobora\Desktop\아이디어 또는 건설 소스\17482237_le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00" r="-1" b="10468"/>
          <a:stretch>
            <a:fillRect/>
          </a:stretch>
        </p:blipFill>
        <p:spPr bwMode="auto">
          <a:xfrm>
            <a:off x="1272910" y="1604629"/>
            <a:ext cx="1520261" cy="26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차트 7"/>
          <p:cNvGraphicFramePr/>
          <p:nvPr/>
        </p:nvGraphicFramePr>
        <p:xfrm>
          <a:off x="2883744" y="1529762"/>
          <a:ext cx="5292588" cy="208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4099" name="Picture 3" descr="C:\Users\Jobora\Desktop\아이디어 또는 건설 소스\스마트폰(블랙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3" y="1113327"/>
            <a:ext cx="1700213" cy="358744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97514" y="88518"/>
            <a:ext cx="4373374" cy="46993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职业方向选择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>
                <a:latin typeface="+mn-lt"/>
                <a:cs typeface="+mn-ea"/>
                <a:sym typeface="+mn-lt"/>
              </a:rPr>
            </a:fld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415030" y="3792538"/>
            <a:ext cx="4457065" cy="106870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Quanta</a:t>
            </a:r>
            <a:r>
              <a:rPr lang="zh-CN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量子服务中心，接触到</a:t>
            </a:r>
            <a:r>
              <a:rPr lang="en-US" altLang="zh-CN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web</a:t>
            </a:r>
            <a:r>
              <a:rPr lang="zh-CN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前端</a:t>
            </a:r>
            <a:endParaRPr lang="zh-CN" sz="18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en-US" altLang="zh-CN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lt"/>
              </a:rPr>
              <a:t>Sublime Text</a:t>
            </a:r>
            <a:endParaRPr lang="en-US" altLang="zh-CN" sz="18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marL="342900" indent="-342900" algn="l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18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lt"/>
              </a:rPr>
              <a:t>英语、活动策划</a:t>
            </a:r>
            <a:endParaRPr lang="zh-CN" sz="18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48d55eafafa745b50c225ec713497ac"/>
          <p:cNvPicPr>
            <a:picLocks noChangeAspect="1"/>
          </p:cNvPicPr>
          <p:nvPr/>
        </p:nvPicPr>
        <p:blipFill>
          <a:blip r:embed="rId1"/>
          <a:srcRect l="2565" t="8398" r="1823" b="11581"/>
          <a:stretch>
            <a:fillRect/>
          </a:stretch>
        </p:blipFill>
        <p:spPr>
          <a:xfrm>
            <a:off x="981710" y="1186180"/>
            <a:ext cx="4497070" cy="2771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197514" y="72026"/>
            <a:ext cx="4373374" cy="50292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职业方向确定</a:t>
            </a:r>
            <a:endParaRPr lang="zh-CN" altLang="en-US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>
                <a:latin typeface="+mn-lt"/>
                <a:cs typeface="+mn-ea"/>
                <a:sym typeface="+mn-lt"/>
              </a:rPr>
            </a:fld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pic>
        <p:nvPicPr>
          <p:cNvPr id="11" name="Picture 2" descr="D:\B. SET 템플릿\B03.교육\B0300060\png\21691597_le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" y="1027430"/>
            <a:ext cx="5911215" cy="33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文本框 95"/>
          <p:cNvSpPr/>
          <p:nvPr/>
        </p:nvSpPr>
        <p:spPr>
          <a:xfrm>
            <a:off x="5872163" y="1477566"/>
            <a:ext cx="2705100" cy="899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 algn="ctr"/>
            <a:r>
              <a:rPr lang="zh-CN" altLang="en-US" sz="495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职业定位</a:t>
            </a:r>
            <a:endParaRPr lang="zh-CN" altLang="en-US" sz="49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171" name="文本框 97"/>
          <p:cNvSpPr/>
          <p:nvPr/>
        </p:nvSpPr>
        <p:spPr>
          <a:xfrm>
            <a:off x="5900738" y="2353866"/>
            <a:ext cx="2647950" cy="1214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1.web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前端工程师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管理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indent="0"/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前端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+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英语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6"/>
          <p:cNvSpPr txBox="1">
            <a:spLocks noChangeArrowheads="1"/>
          </p:cNvSpPr>
          <p:nvPr/>
        </p:nvSpPr>
        <p:spPr bwMode="auto">
          <a:xfrm>
            <a:off x="2303749" y="2747998"/>
            <a:ext cx="476954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4050" dirty="0">
                <a:latin typeface="+mn-lt"/>
                <a:ea typeface="+mn-ea"/>
                <a:cs typeface="+mn-ea"/>
                <a:sym typeface="+mn-lt"/>
              </a:rPr>
              <a:t>就业分析</a:t>
            </a:r>
            <a:endParaRPr lang="en-US" altLang="zh-CN" sz="4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031940" y="1393405"/>
            <a:ext cx="1178345" cy="1178345"/>
          </a:xfrm>
          <a:prstGeom prst="ellipse">
            <a:avLst/>
          </a:prstGeom>
          <a:solidFill>
            <a:srgbClr val="0F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500" dirty="0"/>
              <a:t>03</a:t>
            </a:r>
            <a:endParaRPr lang="zh-CN" altLang="en-US" sz="4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225454" y="68833"/>
            <a:ext cx="4373374" cy="46993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buNone/>
              <a:defRPr sz="3000" b="1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algn="l"/>
            <a:r>
              <a:rPr lang="en-US" altLang="ko-KR" dirty="0">
                <a:cs typeface="+mn-ea"/>
                <a:sym typeface="+mn-lt"/>
              </a:rPr>
              <a:t>WEB</a:t>
            </a:r>
            <a:r>
              <a:rPr lang="zh-CN" altLang="en-US" dirty="0">
                <a:cs typeface="+mn-ea"/>
                <a:sym typeface="+mn-lt"/>
              </a:rPr>
              <a:t>前端分析</a:t>
            </a:r>
            <a:endParaRPr lang="en-US" altLang="ko-KR" dirty="0">
              <a:cs typeface="+mn-ea"/>
              <a:sym typeface="+mn-lt"/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810" y="332073"/>
            <a:ext cx="544190" cy="1040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b="0"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D8F74E-B4A5-4AC5-9208-5754DED0CF49}" type="slidenum">
              <a:rPr lang="ko-KR" altLang="en-US" smtClean="0">
                <a:latin typeface="+mn-lt"/>
                <a:cs typeface="+mn-ea"/>
                <a:sym typeface="+mn-lt"/>
              </a:rPr>
            </a:fld>
            <a:endParaRPr lang="ko-KR" alt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4" name="직각 삼각형 6"/>
          <p:cNvSpPr/>
          <p:nvPr/>
        </p:nvSpPr>
        <p:spPr>
          <a:xfrm rot="14400000" flipH="1">
            <a:off x="4634236" y="3414271"/>
            <a:ext cx="1060266" cy="928790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직각 삼각형 6"/>
          <p:cNvSpPr/>
          <p:nvPr/>
        </p:nvSpPr>
        <p:spPr>
          <a:xfrm rot="900000">
            <a:off x="4619866" y="2381389"/>
            <a:ext cx="1060266" cy="928790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직각 삼각형 6"/>
          <p:cNvSpPr/>
          <p:nvPr/>
        </p:nvSpPr>
        <p:spPr>
          <a:xfrm rot="14400000" flipH="1">
            <a:off x="3605389" y="2637175"/>
            <a:ext cx="1060266" cy="928790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pattFill prst="ltUpDiag">
            <a:fgClr>
              <a:srgbClr val="E7E7E7"/>
            </a:fgClr>
            <a:bgClr>
              <a:schemeClr val="tx1"/>
            </a:bgClr>
          </a:patt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직각 삼각형 6"/>
          <p:cNvSpPr/>
          <p:nvPr/>
        </p:nvSpPr>
        <p:spPr>
          <a:xfrm rot="900000">
            <a:off x="3588766" y="1603082"/>
            <a:ext cx="1060266" cy="928790"/>
          </a:xfrm>
          <a:custGeom>
            <a:avLst/>
            <a:gdLst/>
            <a:ahLst/>
            <a:cxnLst/>
            <a:rect l="l" t="t" r="r" b="b"/>
            <a:pathLst>
              <a:path w="1902750" h="1666803">
                <a:moveTo>
                  <a:pt x="0" y="0"/>
                </a:moveTo>
                <a:cubicBezTo>
                  <a:pt x="435283" y="-435283"/>
                  <a:pt x="1141015" y="-435283"/>
                  <a:pt x="1576298" y="0"/>
                </a:cubicBezTo>
                <a:cubicBezTo>
                  <a:pt x="2011020" y="434721"/>
                  <a:pt x="2011581" y="1139195"/>
                  <a:pt x="1577897" y="1574529"/>
                </a:cubicBezTo>
                <a:lnTo>
                  <a:pt x="1670171" y="1666803"/>
                </a:lnTo>
                <a:lnTo>
                  <a:pt x="1310131" y="1666803"/>
                </a:lnTo>
                <a:lnTo>
                  <a:pt x="1310131" y="1306763"/>
                </a:lnTo>
                <a:lnTo>
                  <a:pt x="1411850" y="1408482"/>
                </a:lnTo>
                <a:cubicBezTo>
                  <a:pt x="1753828" y="1064853"/>
                  <a:pt x="1753267" y="509063"/>
                  <a:pt x="1410251" y="166047"/>
                </a:cubicBezTo>
                <a:cubicBezTo>
                  <a:pt x="1066674" y="-177531"/>
                  <a:pt x="509625" y="-177531"/>
                  <a:pt x="166047" y="166047"/>
                </a:cubicBezTo>
                <a:cubicBezTo>
                  <a:pt x="-177530" y="509624"/>
                  <a:pt x="-177530" y="1066673"/>
                  <a:pt x="166047" y="1410251"/>
                </a:cubicBezTo>
                <a:lnTo>
                  <a:pt x="0" y="1576298"/>
                </a:lnTo>
                <a:cubicBezTo>
                  <a:pt x="-435283" y="1141015"/>
                  <a:pt x="-435283" y="435283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9305" y="4184650"/>
            <a:ext cx="2846070" cy="50482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buNone/>
            </a:pPr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web前端是一条比较新的路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>
              <a:buNone/>
            </a:pPr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就业前景十分可观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  <a:sym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071370" y="3792855"/>
            <a:ext cx="2331085" cy="3917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WEB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前端的新颖</a:t>
            </a:r>
            <a:endParaRPr lang="en-US" altLang="ko-KR" sz="1400" dirty="0">
              <a:solidFill>
                <a:schemeClr val="tx1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50913" y="2798853"/>
            <a:ext cx="1817228" cy="47434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和其他的行业相比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</a:endParaRPr>
          </a:p>
          <a:p>
            <a:pPr algn="l"/>
            <a:r>
              <a:rPr lang="zh-CN" altLang="zh-CN" sz="1400" dirty="0">
                <a:solidFill>
                  <a:schemeClr val="tx1"/>
                </a:solidFill>
                <a:effectLst/>
                <a:latin typeface="+mn-ea"/>
                <a:ea typeface="+mn-ea"/>
              </a:rPr>
              <a:t>还没有达到饱和状态</a:t>
            </a:r>
            <a:endParaRPr lang="zh-CN" altLang="zh-CN" sz="1400" dirty="0">
              <a:solidFill>
                <a:schemeClr val="tx1"/>
              </a:solidFill>
              <a:effectLst/>
              <a:latin typeface="+mn-ea"/>
              <a:ea typeface="+mn-ea"/>
              <a:sym typeface="+mn-lt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138719" y="2410168"/>
            <a:ext cx="2143354" cy="3917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人才稀缺</a:t>
            </a:r>
            <a:endParaRPr lang="en-US" altLang="ko-KR" sz="1400" dirty="0">
              <a:solidFill>
                <a:schemeClr val="tx1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16171" y="2779364"/>
            <a:ext cx="2143354" cy="99250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web前端中的HTML5技术日趋成熟，HTML5是移动互联网前端的主流开发语言</a:t>
            </a:r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  <a:sym typeface="+mn-lt"/>
              </a:rPr>
              <a:t>.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  <a:sym typeface="+mn-l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782310" y="2364740"/>
            <a:ext cx="2766695" cy="3917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W3C</a:t>
            </a:r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标准化的普及</a:t>
            </a:r>
            <a:endParaRPr lang="en-US" altLang="ko-KR" sz="1400" dirty="0">
              <a:solidFill>
                <a:schemeClr val="tx1"/>
              </a:solidFill>
              <a:effectLst/>
              <a:latin typeface="+mn-ea"/>
              <a:ea typeface="+mn-ea"/>
              <a:cs typeface="+mn-ea"/>
              <a:sym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734436" y="1359895"/>
            <a:ext cx="2436233" cy="7486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zh-CN" sz="1600" dirty="0">
                <a:solidFill>
                  <a:schemeClr val="tx1"/>
                </a:solidFill>
                <a:effectLst/>
                <a:latin typeface="+mn-ea"/>
                <a:ea typeface="+mn-ea"/>
              </a:rPr>
              <a:t>上升到国家战略，IT行业近年来的发展火热，产生了许多新生职业</a:t>
            </a:r>
            <a:endParaRPr lang="zh-CN" altLang="zh-CN" sz="1600" dirty="0">
              <a:solidFill>
                <a:schemeClr val="tx1"/>
              </a:solidFill>
              <a:effectLst/>
              <a:latin typeface="+mn-ea"/>
              <a:ea typeface="+mn-ea"/>
              <a:sym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734762" y="968153"/>
            <a:ext cx="2143354" cy="39179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zh-CN" altLang="en-US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互联网</a:t>
            </a:r>
            <a:r>
              <a:rPr lang="en-US" altLang="zh-CN" sz="24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+</a:t>
            </a:r>
            <a:endParaRPr lang="en-US" altLang="zh-CN" sz="2400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4917468" y="3650710"/>
            <a:ext cx="373856" cy="332184"/>
            <a:chOff x="10048876" y="5948363"/>
            <a:chExt cx="498475" cy="442912"/>
          </a:xfrm>
          <a:solidFill>
            <a:srgbClr val="FFFF00"/>
          </a:solidFill>
        </p:grpSpPr>
        <p:sp>
          <p:nvSpPr>
            <p:cNvPr id="58" name="Freeform 34"/>
            <p:cNvSpPr>
              <a:spLocks noEditPoints="1"/>
            </p:cNvSpPr>
            <p:nvPr/>
          </p:nvSpPr>
          <p:spPr bwMode="auto">
            <a:xfrm>
              <a:off x="10048876" y="5948363"/>
              <a:ext cx="498475" cy="392112"/>
            </a:xfrm>
            <a:custGeom>
              <a:avLst/>
              <a:gdLst>
                <a:gd name="T0" fmla="*/ 242 w 314"/>
                <a:gd name="T1" fmla="*/ 0 h 247"/>
                <a:gd name="T2" fmla="*/ 12 w 314"/>
                <a:gd name="T3" fmla="*/ 0 h 247"/>
                <a:gd name="T4" fmla="*/ 4 w 314"/>
                <a:gd name="T5" fmla="*/ 4 h 247"/>
                <a:gd name="T6" fmla="*/ 0 w 314"/>
                <a:gd name="T7" fmla="*/ 43 h 247"/>
                <a:gd name="T8" fmla="*/ 5 w 314"/>
                <a:gd name="T9" fmla="*/ 66 h 247"/>
                <a:gd name="T10" fmla="*/ 25 w 314"/>
                <a:gd name="T11" fmla="*/ 94 h 247"/>
                <a:gd name="T12" fmla="*/ 58 w 314"/>
                <a:gd name="T13" fmla="*/ 107 h 247"/>
                <a:gd name="T14" fmla="*/ 61 w 314"/>
                <a:gd name="T15" fmla="*/ 125 h 247"/>
                <a:gd name="T16" fmla="*/ 70 w 314"/>
                <a:gd name="T17" fmla="*/ 147 h 247"/>
                <a:gd name="T18" fmla="*/ 85 w 314"/>
                <a:gd name="T19" fmla="*/ 168 h 247"/>
                <a:gd name="T20" fmla="*/ 104 w 314"/>
                <a:gd name="T21" fmla="*/ 183 h 247"/>
                <a:gd name="T22" fmla="*/ 127 w 314"/>
                <a:gd name="T23" fmla="*/ 195 h 247"/>
                <a:gd name="T24" fmla="*/ 143 w 314"/>
                <a:gd name="T25" fmla="*/ 222 h 247"/>
                <a:gd name="T26" fmla="*/ 112 w 314"/>
                <a:gd name="T27" fmla="*/ 223 h 247"/>
                <a:gd name="T28" fmla="*/ 105 w 314"/>
                <a:gd name="T29" fmla="*/ 235 h 247"/>
                <a:gd name="T30" fmla="*/ 108 w 314"/>
                <a:gd name="T31" fmla="*/ 244 h 247"/>
                <a:gd name="T32" fmla="*/ 194 w 314"/>
                <a:gd name="T33" fmla="*/ 247 h 247"/>
                <a:gd name="T34" fmla="*/ 202 w 314"/>
                <a:gd name="T35" fmla="*/ 244 h 247"/>
                <a:gd name="T36" fmla="*/ 206 w 314"/>
                <a:gd name="T37" fmla="*/ 235 h 247"/>
                <a:gd name="T38" fmla="*/ 198 w 314"/>
                <a:gd name="T39" fmla="*/ 223 h 247"/>
                <a:gd name="T40" fmla="*/ 168 w 314"/>
                <a:gd name="T41" fmla="*/ 199 h 247"/>
                <a:gd name="T42" fmla="*/ 184 w 314"/>
                <a:gd name="T43" fmla="*/ 195 h 247"/>
                <a:gd name="T44" fmla="*/ 208 w 314"/>
                <a:gd name="T45" fmla="*/ 184 h 247"/>
                <a:gd name="T46" fmla="*/ 227 w 314"/>
                <a:gd name="T47" fmla="*/ 169 h 247"/>
                <a:gd name="T48" fmla="*/ 243 w 314"/>
                <a:gd name="T49" fmla="*/ 148 h 247"/>
                <a:gd name="T50" fmla="*/ 252 w 314"/>
                <a:gd name="T51" fmla="*/ 125 h 247"/>
                <a:gd name="T52" fmla="*/ 255 w 314"/>
                <a:gd name="T53" fmla="*/ 107 h 247"/>
                <a:gd name="T54" fmla="*/ 288 w 314"/>
                <a:gd name="T55" fmla="*/ 94 h 247"/>
                <a:gd name="T56" fmla="*/ 310 w 314"/>
                <a:gd name="T57" fmla="*/ 66 h 247"/>
                <a:gd name="T58" fmla="*/ 314 w 314"/>
                <a:gd name="T59" fmla="*/ 12 h 247"/>
                <a:gd name="T60" fmla="*/ 311 w 314"/>
                <a:gd name="T61" fmla="*/ 4 h 247"/>
                <a:gd name="T62" fmla="*/ 301 w 314"/>
                <a:gd name="T63" fmla="*/ 0 h 247"/>
                <a:gd name="T64" fmla="*/ 51 w 314"/>
                <a:gd name="T65" fmla="*/ 81 h 247"/>
                <a:gd name="T66" fmla="*/ 34 w 314"/>
                <a:gd name="T67" fmla="*/ 68 h 247"/>
                <a:gd name="T68" fmla="*/ 25 w 314"/>
                <a:gd name="T69" fmla="*/ 50 h 247"/>
                <a:gd name="T70" fmla="*/ 58 w 314"/>
                <a:gd name="T71" fmla="*/ 24 h 247"/>
                <a:gd name="T72" fmla="*/ 230 w 314"/>
                <a:gd name="T73" fmla="*/ 100 h 247"/>
                <a:gd name="T74" fmla="*/ 227 w 314"/>
                <a:gd name="T75" fmla="*/ 123 h 247"/>
                <a:gd name="T76" fmla="*/ 218 w 314"/>
                <a:gd name="T77" fmla="*/ 142 h 247"/>
                <a:gd name="T78" fmla="*/ 204 w 314"/>
                <a:gd name="T79" fmla="*/ 158 h 247"/>
                <a:gd name="T80" fmla="*/ 185 w 314"/>
                <a:gd name="T81" fmla="*/ 169 h 247"/>
                <a:gd name="T82" fmla="*/ 165 w 314"/>
                <a:gd name="T83" fmla="*/ 174 h 247"/>
                <a:gd name="T84" fmla="*/ 149 w 314"/>
                <a:gd name="T85" fmla="*/ 174 h 247"/>
                <a:gd name="T86" fmla="*/ 128 w 314"/>
                <a:gd name="T87" fmla="*/ 169 h 247"/>
                <a:gd name="T88" fmla="*/ 109 w 314"/>
                <a:gd name="T89" fmla="*/ 158 h 247"/>
                <a:gd name="T90" fmla="*/ 96 w 314"/>
                <a:gd name="T91" fmla="*/ 142 h 247"/>
                <a:gd name="T92" fmla="*/ 86 w 314"/>
                <a:gd name="T93" fmla="*/ 123 h 247"/>
                <a:gd name="T94" fmla="*/ 83 w 314"/>
                <a:gd name="T95" fmla="*/ 100 h 247"/>
                <a:gd name="T96" fmla="*/ 230 w 314"/>
                <a:gd name="T97" fmla="*/ 100 h 247"/>
                <a:gd name="T98" fmla="*/ 289 w 314"/>
                <a:gd name="T99" fmla="*/ 50 h 247"/>
                <a:gd name="T100" fmla="*/ 280 w 314"/>
                <a:gd name="T101" fmla="*/ 68 h 247"/>
                <a:gd name="T102" fmla="*/ 262 w 314"/>
                <a:gd name="T103" fmla="*/ 81 h 247"/>
                <a:gd name="T104" fmla="*/ 289 w 314"/>
                <a:gd name="T105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47">
                  <a:moveTo>
                    <a:pt x="301" y="0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5"/>
                  </a:lnTo>
                  <a:lnTo>
                    <a:pt x="5" y="66"/>
                  </a:lnTo>
                  <a:lnTo>
                    <a:pt x="10" y="77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35" y="101"/>
                  </a:lnTo>
                  <a:lnTo>
                    <a:pt x="47" y="105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9" y="117"/>
                  </a:lnTo>
                  <a:lnTo>
                    <a:pt x="61" y="125"/>
                  </a:lnTo>
                  <a:lnTo>
                    <a:pt x="63" y="133"/>
                  </a:lnTo>
                  <a:lnTo>
                    <a:pt x="66" y="140"/>
                  </a:lnTo>
                  <a:lnTo>
                    <a:pt x="70" y="147"/>
                  </a:lnTo>
                  <a:lnTo>
                    <a:pt x="74" y="155"/>
                  </a:lnTo>
                  <a:lnTo>
                    <a:pt x="80" y="162"/>
                  </a:lnTo>
                  <a:lnTo>
                    <a:pt x="85" y="168"/>
                  </a:lnTo>
                  <a:lnTo>
                    <a:pt x="91" y="173"/>
                  </a:lnTo>
                  <a:lnTo>
                    <a:pt x="97" y="179"/>
                  </a:lnTo>
                  <a:lnTo>
                    <a:pt x="104" y="183"/>
                  </a:lnTo>
                  <a:lnTo>
                    <a:pt x="111" y="187"/>
                  </a:lnTo>
                  <a:lnTo>
                    <a:pt x="119" y="191"/>
                  </a:lnTo>
                  <a:lnTo>
                    <a:pt x="127" y="195"/>
                  </a:lnTo>
                  <a:lnTo>
                    <a:pt x="134" y="197"/>
                  </a:lnTo>
                  <a:lnTo>
                    <a:pt x="143" y="198"/>
                  </a:lnTo>
                  <a:lnTo>
                    <a:pt x="143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2" y="223"/>
                  </a:lnTo>
                  <a:lnTo>
                    <a:pt x="108" y="226"/>
                  </a:lnTo>
                  <a:lnTo>
                    <a:pt x="106" y="230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06" y="240"/>
                  </a:lnTo>
                  <a:lnTo>
                    <a:pt x="108" y="244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98" y="246"/>
                  </a:lnTo>
                  <a:lnTo>
                    <a:pt x="202" y="244"/>
                  </a:lnTo>
                  <a:lnTo>
                    <a:pt x="205" y="240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5" y="230"/>
                  </a:lnTo>
                  <a:lnTo>
                    <a:pt x="202" y="226"/>
                  </a:lnTo>
                  <a:lnTo>
                    <a:pt x="198" y="223"/>
                  </a:lnTo>
                  <a:lnTo>
                    <a:pt x="194" y="222"/>
                  </a:lnTo>
                  <a:lnTo>
                    <a:pt x="168" y="222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6" y="197"/>
                  </a:lnTo>
                  <a:lnTo>
                    <a:pt x="184" y="195"/>
                  </a:lnTo>
                  <a:lnTo>
                    <a:pt x="193" y="193"/>
                  </a:lnTo>
                  <a:lnTo>
                    <a:pt x="201" y="188"/>
                  </a:lnTo>
                  <a:lnTo>
                    <a:pt x="208" y="184"/>
                  </a:lnTo>
                  <a:lnTo>
                    <a:pt x="215" y="180"/>
                  </a:lnTo>
                  <a:lnTo>
                    <a:pt x="221" y="175"/>
                  </a:lnTo>
                  <a:lnTo>
                    <a:pt x="227" y="169"/>
                  </a:lnTo>
                  <a:lnTo>
                    <a:pt x="234" y="163"/>
                  </a:lnTo>
                  <a:lnTo>
                    <a:pt x="239" y="156"/>
                  </a:lnTo>
                  <a:lnTo>
                    <a:pt x="243" y="148"/>
                  </a:lnTo>
                  <a:lnTo>
                    <a:pt x="247" y="141"/>
                  </a:lnTo>
                  <a:lnTo>
                    <a:pt x="250" y="133"/>
                  </a:lnTo>
                  <a:lnTo>
                    <a:pt x="252" y="125"/>
                  </a:lnTo>
                  <a:lnTo>
                    <a:pt x="254" y="11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67" y="105"/>
                  </a:lnTo>
                  <a:lnTo>
                    <a:pt x="278" y="101"/>
                  </a:lnTo>
                  <a:lnTo>
                    <a:pt x="288" y="94"/>
                  </a:lnTo>
                  <a:lnTo>
                    <a:pt x="297" y="87"/>
                  </a:lnTo>
                  <a:lnTo>
                    <a:pt x="304" y="77"/>
                  </a:lnTo>
                  <a:lnTo>
                    <a:pt x="310" y="66"/>
                  </a:lnTo>
                  <a:lnTo>
                    <a:pt x="313" y="55"/>
                  </a:lnTo>
                  <a:lnTo>
                    <a:pt x="314" y="43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13" y="8"/>
                  </a:lnTo>
                  <a:lnTo>
                    <a:pt x="311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301" y="0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1" y="81"/>
                  </a:lnTo>
                  <a:lnTo>
                    <a:pt x="45" y="78"/>
                  </a:lnTo>
                  <a:lnTo>
                    <a:pt x="39" y="73"/>
                  </a:lnTo>
                  <a:lnTo>
                    <a:pt x="34" y="68"/>
                  </a:lnTo>
                  <a:lnTo>
                    <a:pt x="30" y="63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4" y="24"/>
                  </a:lnTo>
                  <a:lnTo>
                    <a:pt x="58" y="24"/>
                  </a:lnTo>
                  <a:lnTo>
                    <a:pt x="58" y="83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0" y="108"/>
                  </a:lnTo>
                  <a:lnTo>
                    <a:pt x="229" y="116"/>
                  </a:lnTo>
                  <a:lnTo>
                    <a:pt x="227" y="123"/>
                  </a:lnTo>
                  <a:lnTo>
                    <a:pt x="225" y="129"/>
                  </a:lnTo>
                  <a:lnTo>
                    <a:pt x="221" y="136"/>
                  </a:lnTo>
                  <a:lnTo>
                    <a:pt x="218" y="142"/>
                  </a:lnTo>
                  <a:lnTo>
                    <a:pt x="214" y="147"/>
                  </a:lnTo>
                  <a:lnTo>
                    <a:pt x="209" y="152"/>
                  </a:lnTo>
                  <a:lnTo>
                    <a:pt x="204" y="158"/>
                  </a:lnTo>
                  <a:lnTo>
                    <a:pt x="198" y="162"/>
                  </a:lnTo>
                  <a:lnTo>
                    <a:pt x="191" y="166"/>
                  </a:lnTo>
                  <a:lnTo>
                    <a:pt x="185" y="169"/>
                  </a:lnTo>
                  <a:lnTo>
                    <a:pt x="179" y="171"/>
                  </a:lnTo>
                  <a:lnTo>
                    <a:pt x="172" y="173"/>
                  </a:lnTo>
                  <a:lnTo>
                    <a:pt x="165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35" y="171"/>
                  </a:lnTo>
                  <a:lnTo>
                    <a:pt x="128" y="169"/>
                  </a:lnTo>
                  <a:lnTo>
                    <a:pt x="122" y="166"/>
                  </a:lnTo>
                  <a:lnTo>
                    <a:pt x="116" y="162"/>
                  </a:lnTo>
                  <a:lnTo>
                    <a:pt x="109" y="158"/>
                  </a:lnTo>
                  <a:lnTo>
                    <a:pt x="104" y="152"/>
                  </a:lnTo>
                  <a:lnTo>
                    <a:pt x="100" y="147"/>
                  </a:lnTo>
                  <a:lnTo>
                    <a:pt x="96" y="142"/>
                  </a:lnTo>
                  <a:lnTo>
                    <a:pt x="92" y="136"/>
                  </a:lnTo>
                  <a:lnTo>
                    <a:pt x="89" y="129"/>
                  </a:lnTo>
                  <a:lnTo>
                    <a:pt x="86" y="123"/>
                  </a:lnTo>
                  <a:lnTo>
                    <a:pt x="85" y="116"/>
                  </a:lnTo>
                  <a:lnTo>
                    <a:pt x="84" y="108"/>
                  </a:lnTo>
                  <a:lnTo>
                    <a:pt x="83" y="100"/>
                  </a:lnTo>
                  <a:lnTo>
                    <a:pt x="83" y="24"/>
                  </a:lnTo>
                  <a:lnTo>
                    <a:pt x="230" y="24"/>
                  </a:lnTo>
                  <a:lnTo>
                    <a:pt x="230" y="100"/>
                  </a:lnTo>
                  <a:close/>
                  <a:moveTo>
                    <a:pt x="289" y="43"/>
                  </a:moveTo>
                  <a:lnTo>
                    <a:pt x="289" y="43"/>
                  </a:lnTo>
                  <a:lnTo>
                    <a:pt x="289" y="50"/>
                  </a:lnTo>
                  <a:lnTo>
                    <a:pt x="287" y="57"/>
                  </a:lnTo>
                  <a:lnTo>
                    <a:pt x="284" y="63"/>
                  </a:lnTo>
                  <a:lnTo>
                    <a:pt x="280" y="68"/>
                  </a:lnTo>
                  <a:lnTo>
                    <a:pt x="275" y="73"/>
                  </a:lnTo>
                  <a:lnTo>
                    <a:pt x="268" y="78"/>
                  </a:lnTo>
                  <a:lnTo>
                    <a:pt x="262" y="81"/>
                  </a:lnTo>
                  <a:lnTo>
                    <a:pt x="255" y="83"/>
                  </a:lnTo>
                  <a:lnTo>
                    <a:pt x="255" y="24"/>
                  </a:lnTo>
                  <a:lnTo>
                    <a:pt x="289" y="24"/>
                  </a:lnTo>
                  <a:lnTo>
                    <a:pt x="28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59" name="Freeform 35"/>
            <p:cNvSpPr/>
            <p:nvPr/>
          </p:nvSpPr>
          <p:spPr bwMode="auto">
            <a:xfrm>
              <a:off x="10123488" y="6351588"/>
              <a:ext cx="344488" cy="39687"/>
            </a:xfrm>
            <a:custGeom>
              <a:avLst/>
              <a:gdLst>
                <a:gd name="T0" fmla="*/ 205 w 217"/>
                <a:gd name="T1" fmla="*/ 0 h 25"/>
                <a:gd name="T2" fmla="*/ 12 w 217"/>
                <a:gd name="T3" fmla="*/ 0 h 25"/>
                <a:gd name="T4" fmla="*/ 12 w 217"/>
                <a:gd name="T5" fmla="*/ 0 h 25"/>
                <a:gd name="T6" fmla="*/ 7 w 217"/>
                <a:gd name="T7" fmla="*/ 1 h 25"/>
                <a:gd name="T8" fmla="*/ 3 w 217"/>
                <a:gd name="T9" fmla="*/ 4 h 25"/>
                <a:gd name="T10" fmla="*/ 1 w 217"/>
                <a:gd name="T11" fmla="*/ 8 h 25"/>
                <a:gd name="T12" fmla="*/ 0 w 217"/>
                <a:gd name="T13" fmla="*/ 12 h 25"/>
                <a:gd name="T14" fmla="*/ 0 w 217"/>
                <a:gd name="T15" fmla="*/ 12 h 25"/>
                <a:gd name="T16" fmla="*/ 1 w 217"/>
                <a:gd name="T17" fmla="*/ 18 h 25"/>
                <a:gd name="T18" fmla="*/ 3 w 217"/>
                <a:gd name="T19" fmla="*/ 22 h 25"/>
                <a:gd name="T20" fmla="*/ 7 w 217"/>
                <a:gd name="T21" fmla="*/ 24 h 25"/>
                <a:gd name="T22" fmla="*/ 12 w 217"/>
                <a:gd name="T23" fmla="*/ 25 h 25"/>
                <a:gd name="T24" fmla="*/ 205 w 217"/>
                <a:gd name="T25" fmla="*/ 25 h 25"/>
                <a:gd name="T26" fmla="*/ 205 w 217"/>
                <a:gd name="T27" fmla="*/ 25 h 25"/>
                <a:gd name="T28" fmla="*/ 209 w 217"/>
                <a:gd name="T29" fmla="*/ 24 h 25"/>
                <a:gd name="T30" fmla="*/ 213 w 217"/>
                <a:gd name="T31" fmla="*/ 22 h 25"/>
                <a:gd name="T32" fmla="*/ 216 w 217"/>
                <a:gd name="T33" fmla="*/ 18 h 25"/>
                <a:gd name="T34" fmla="*/ 217 w 217"/>
                <a:gd name="T35" fmla="*/ 12 h 25"/>
                <a:gd name="T36" fmla="*/ 217 w 217"/>
                <a:gd name="T37" fmla="*/ 12 h 25"/>
                <a:gd name="T38" fmla="*/ 216 w 217"/>
                <a:gd name="T39" fmla="*/ 8 h 25"/>
                <a:gd name="T40" fmla="*/ 213 w 217"/>
                <a:gd name="T41" fmla="*/ 4 h 25"/>
                <a:gd name="T42" fmla="*/ 209 w 217"/>
                <a:gd name="T43" fmla="*/ 1 h 25"/>
                <a:gd name="T44" fmla="*/ 205 w 217"/>
                <a:gd name="T45" fmla="*/ 0 h 25"/>
                <a:gd name="T46" fmla="*/ 205 w 217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5">
                  <a:moveTo>
                    <a:pt x="20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05" y="25"/>
                  </a:lnTo>
                  <a:lnTo>
                    <a:pt x="205" y="25"/>
                  </a:lnTo>
                  <a:lnTo>
                    <a:pt x="209" y="24"/>
                  </a:lnTo>
                  <a:lnTo>
                    <a:pt x="213" y="22"/>
                  </a:lnTo>
                  <a:lnTo>
                    <a:pt x="216" y="18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6" y="8"/>
                  </a:lnTo>
                  <a:lnTo>
                    <a:pt x="213" y="4"/>
                  </a:lnTo>
                  <a:lnTo>
                    <a:pt x="209" y="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869923" y="1837098"/>
            <a:ext cx="345281" cy="344090"/>
            <a:chOff x="11260138" y="4911725"/>
            <a:chExt cx="460375" cy="458787"/>
          </a:xfrm>
          <a:solidFill>
            <a:srgbClr val="92D050"/>
          </a:solidFill>
        </p:grpSpPr>
        <p:sp>
          <p:nvSpPr>
            <p:cNvPr id="61" name="Freeform 63"/>
            <p:cNvSpPr>
              <a:spLocks noEditPoints="1"/>
            </p:cNvSpPr>
            <p:nvPr/>
          </p:nvSpPr>
          <p:spPr bwMode="auto">
            <a:xfrm>
              <a:off x="11260138" y="4911725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2" name="Freeform 64"/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905561" y="2634939"/>
            <a:ext cx="340519" cy="308372"/>
            <a:chOff x="11239500" y="3779838"/>
            <a:chExt cx="454025" cy="411162"/>
          </a:xfrm>
          <a:solidFill>
            <a:srgbClr val="00B050"/>
          </a:solidFill>
        </p:grpSpPr>
        <p:sp>
          <p:nvSpPr>
            <p:cNvPr id="64" name="Freeform 49"/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5" name="Freeform 50"/>
            <p:cNvSpPr/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6" name="Freeform 51"/>
            <p:cNvSpPr/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67" name="Freeform 52"/>
            <p:cNvSpPr/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ko-KR" altLang="en-US" sz="1350">
                <a:cs typeface="+mn-ea"/>
                <a:sym typeface="+mn-lt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3885834" y="2876984"/>
            <a:ext cx="318221" cy="318221"/>
            <a:chOff x="6467475" y="3805238"/>
            <a:chExt cx="466725" cy="466725"/>
          </a:xfrm>
          <a:solidFill>
            <a:srgbClr val="002060"/>
          </a:solidFill>
        </p:grpSpPr>
        <p:sp>
          <p:nvSpPr>
            <p:cNvPr id="70" name="Freeform 158"/>
            <p:cNvSpPr/>
            <p:nvPr/>
          </p:nvSpPr>
          <p:spPr bwMode="auto">
            <a:xfrm>
              <a:off x="6467475" y="3805238"/>
              <a:ext cx="466725" cy="466725"/>
            </a:xfrm>
            <a:custGeom>
              <a:avLst/>
              <a:gdLst>
                <a:gd name="T0" fmla="*/ 294 w 294"/>
                <a:gd name="T1" fmla="*/ 282 h 294"/>
                <a:gd name="T2" fmla="*/ 294 w 294"/>
                <a:gd name="T3" fmla="*/ 282 h 294"/>
                <a:gd name="T4" fmla="*/ 293 w 294"/>
                <a:gd name="T5" fmla="*/ 276 h 294"/>
                <a:gd name="T6" fmla="*/ 290 w 294"/>
                <a:gd name="T7" fmla="*/ 273 h 294"/>
                <a:gd name="T8" fmla="*/ 287 w 294"/>
                <a:gd name="T9" fmla="*/ 270 h 294"/>
                <a:gd name="T10" fmla="*/ 282 w 294"/>
                <a:gd name="T11" fmla="*/ 269 h 294"/>
                <a:gd name="T12" fmla="*/ 25 w 294"/>
                <a:gd name="T13" fmla="*/ 269 h 294"/>
                <a:gd name="T14" fmla="*/ 25 w 294"/>
                <a:gd name="T15" fmla="*/ 13 h 294"/>
                <a:gd name="T16" fmla="*/ 25 w 294"/>
                <a:gd name="T17" fmla="*/ 13 h 294"/>
                <a:gd name="T18" fmla="*/ 24 w 294"/>
                <a:gd name="T19" fmla="*/ 8 h 294"/>
                <a:gd name="T20" fmla="*/ 21 w 294"/>
                <a:gd name="T21" fmla="*/ 5 h 294"/>
                <a:gd name="T22" fmla="*/ 17 w 294"/>
                <a:gd name="T23" fmla="*/ 1 h 294"/>
                <a:gd name="T24" fmla="*/ 13 w 294"/>
                <a:gd name="T25" fmla="*/ 0 h 294"/>
                <a:gd name="T26" fmla="*/ 13 w 294"/>
                <a:gd name="T27" fmla="*/ 0 h 294"/>
                <a:gd name="T28" fmla="*/ 8 w 294"/>
                <a:gd name="T29" fmla="*/ 1 h 294"/>
                <a:gd name="T30" fmla="*/ 3 w 294"/>
                <a:gd name="T31" fmla="*/ 5 h 294"/>
                <a:gd name="T32" fmla="*/ 1 w 294"/>
                <a:gd name="T33" fmla="*/ 8 h 294"/>
                <a:gd name="T34" fmla="*/ 0 w 294"/>
                <a:gd name="T35" fmla="*/ 13 h 294"/>
                <a:gd name="T36" fmla="*/ 0 w 294"/>
                <a:gd name="T37" fmla="*/ 282 h 294"/>
                <a:gd name="T38" fmla="*/ 0 w 294"/>
                <a:gd name="T39" fmla="*/ 282 h 294"/>
                <a:gd name="T40" fmla="*/ 1 w 294"/>
                <a:gd name="T41" fmla="*/ 287 h 294"/>
                <a:gd name="T42" fmla="*/ 3 w 294"/>
                <a:gd name="T43" fmla="*/ 291 h 294"/>
                <a:gd name="T44" fmla="*/ 8 w 294"/>
                <a:gd name="T45" fmla="*/ 293 h 294"/>
                <a:gd name="T46" fmla="*/ 13 w 294"/>
                <a:gd name="T47" fmla="*/ 294 h 294"/>
                <a:gd name="T48" fmla="*/ 282 w 294"/>
                <a:gd name="T49" fmla="*/ 294 h 294"/>
                <a:gd name="T50" fmla="*/ 282 w 294"/>
                <a:gd name="T51" fmla="*/ 294 h 294"/>
                <a:gd name="T52" fmla="*/ 287 w 294"/>
                <a:gd name="T53" fmla="*/ 293 h 294"/>
                <a:gd name="T54" fmla="*/ 290 w 294"/>
                <a:gd name="T55" fmla="*/ 291 h 294"/>
                <a:gd name="T56" fmla="*/ 293 w 294"/>
                <a:gd name="T57" fmla="*/ 287 h 294"/>
                <a:gd name="T58" fmla="*/ 294 w 294"/>
                <a:gd name="T59" fmla="*/ 282 h 294"/>
                <a:gd name="T60" fmla="*/ 294 w 294"/>
                <a:gd name="T61" fmla="*/ 2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" h="294">
                  <a:moveTo>
                    <a:pt x="294" y="282"/>
                  </a:moveTo>
                  <a:lnTo>
                    <a:pt x="294" y="282"/>
                  </a:lnTo>
                  <a:lnTo>
                    <a:pt x="293" y="276"/>
                  </a:lnTo>
                  <a:lnTo>
                    <a:pt x="290" y="273"/>
                  </a:lnTo>
                  <a:lnTo>
                    <a:pt x="287" y="270"/>
                  </a:lnTo>
                  <a:lnTo>
                    <a:pt x="282" y="269"/>
                  </a:lnTo>
                  <a:lnTo>
                    <a:pt x="25" y="269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87"/>
                  </a:lnTo>
                  <a:lnTo>
                    <a:pt x="3" y="291"/>
                  </a:lnTo>
                  <a:lnTo>
                    <a:pt x="8" y="293"/>
                  </a:lnTo>
                  <a:lnTo>
                    <a:pt x="13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7" y="293"/>
                  </a:lnTo>
                  <a:lnTo>
                    <a:pt x="290" y="291"/>
                  </a:lnTo>
                  <a:lnTo>
                    <a:pt x="293" y="287"/>
                  </a:lnTo>
                  <a:lnTo>
                    <a:pt x="294" y="282"/>
                  </a:lnTo>
                  <a:lnTo>
                    <a:pt x="294" y="282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1" name="Freeform 159"/>
            <p:cNvSpPr>
              <a:spLocks noEditPoints="1"/>
            </p:cNvSpPr>
            <p:nvPr/>
          </p:nvSpPr>
          <p:spPr bwMode="auto">
            <a:xfrm>
              <a:off x="6538913" y="4064000"/>
              <a:ext cx="107950" cy="138112"/>
            </a:xfrm>
            <a:custGeom>
              <a:avLst/>
              <a:gdLst>
                <a:gd name="T0" fmla="*/ 57 w 68"/>
                <a:gd name="T1" fmla="*/ 87 h 87"/>
                <a:gd name="T2" fmla="*/ 57 w 68"/>
                <a:gd name="T3" fmla="*/ 87 h 87"/>
                <a:gd name="T4" fmla="*/ 62 w 68"/>
                <a:gd name="T5" fmla="*/ 86 h 87"/>
                <a:gd name="T6" fmla="*/ 65 w 68"/>
                <a:gd name="T7" fmla="*/ 83 h 87"/>
                <a:gd name="T8" fmla="*/ 68 w 68"/>
                <a:gd name="T9" fmla="*/ 80 h 87"/>
                <a:gd name="T10" fmla="*/ 68 w 68"/>
                <a:gd name="T11" fmla="*/ 74 h 87"/>
                <a:gd name="T12" fmla="*/ 68 w 68"/>
                <a:gd name="T13" fmla="*/ 11 h 87"/>
                <a:gd name="T14" fmla="*/ 68 w 68"/>
                <a:gd name="T15" fmla="*/ 11 h 87"/>
                <a:gd name="T16" fmla="*/ 68 w 68"/>
                <a:gd name="T17" fmla="*/ 7 h 87"/>
                <a:gd name="T18" fmla="*/ 65 w 68"/>
                <a:gd name="T19" fmla="*/ 4 h 87"/>
                <a:gd name="T20" fmla="*/ 62 w 68"/>
                <a:gd name="T21" fmla="*/ 1 h 87"/>
                <a:gd name="T22" fmla="*/ 57 w 68"/>
                <a:gd name="T23" fmla="*/ 0 h 87"/>
                <a:gd name="T24" fmla="*/ 12 w 68"/>
                <a:gd name="T25" fmla="*/ 0 h 87"/>
                <a:gd name="T26" fmla="*/ 12 w 68"/>
                <a:gd name="T27" fmla="*/ 0 h 87"/>
                <a:gd name="T28" fmla="*/ 8 w 68"/>
                <a:gd name="T29" fmla="*/ 1 h 87"/>
                <a:gd name="T30" fmla="*/ 4 w 68"/>
                <a:gd name="T31" fmla="*/ 4 h 87"/>
                <a:gd name="T32" fmla="*/ 2 w 68"/>
                <a:gd name="T33" fmla="*/ 7 h 87"/>
                <a:gd name="T34" fmla="*/ 0 w 68"/>
                <a:gd name="T35" fmla="*/ 11 h 87"/>
                <a:gd name="T36" fmla="*/ 0 w 68"/>
                <a:gd name="T37" fmla="*/ 74 h 87"/>
                <a:gd name="T38" fmla="*/ 0 w 68"/>
                <a:gd name="T39" fmla="*/ 74 h 87"/>
                <a:gd name="T40" fmla="*/ 2 w 68"/>
                <a:gd name="T41" fmla="*/ 80 h 87"/>
                <a:gd name="T42" fmla="*/ 4 w 68"/>
                <a:gd name="T43" fmla="*/ 83 h 87"/>
                <a:gd name="T44" fmla="*/ 8 w 68"/>
                <a:gd name="T45" fmla="*/ 86 h 87"/>
                <a:gd name="T46" fmla="*/ 12 w 68"/>
                <a:gd name="T47" fmla="*/ 87 h 87"/>
                <a:gd name="T48" fmla="*/ 57 w 68"/>
                <a:gd name="T49" fmla="*/ 87 h 87"/>
                <a:gd name="T50" fmla="*/ 23 w 68"/>
                <a:gd name="T51" fmla="*/ 23 h 87"/>
                <a:gd name="T52" fmla="*/ 46 w 68"/>
                <a:gd name="T53" fmla="*/ 23 h 87"/>
                <a:gd name="T54" fmla="*/ 46 w 68"/>
                <a:gd name="T55" fmla="*/ 63 h 87"/>
                <a:gd name="T56" fmla="*/ 23 w 68"/>
                <a:gd name="T57" fmla="*/ 63 h 87"/>
                <a:gd name="T58" fmla="*/ 23 w 68"/>
                <a:gd name="T59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7">
                  <a:moveTo>
                    <a:pt x="57" y="87"/>
                  </a:moveTo>
                  <a:lnTo>
                    <a:pt x="57" y="87"/>
                  </a:lnTo>
                  <a:lnTo>
                    <a:pt x="62" y="86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7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4" y="83"/>
                  </a:lnTo>
                  <a:lnTo>
                    <a:pt x="8" y="86"/>
                  </a:lnTo>
                  <a:lnTo>
                    <a:pt x="12" y="87"/>
                  </a:lnTo>
                  <a:lnTo>
                    <a:pt x="57" y="87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63"/>
                  </a:lnTo>
                  <a:lnTo>
                    <a:pt x="23" y="6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2" name="Freeform 160"/>
            <p:cNvSpPr>
              <a:spLocks noEditPoints="1"/>
            </p:cNvSpPr>
            <p:nvPr/>
          </p:nvSpPr>
          <p:spPr bwMode="auto">
            <a:xfrm>
              <a:off x="6818313" y="3806825"/>
              <a:ext cx="107950" cy="395287"/>
            </a:xfrm>
            <a:custGeom>
              <a:avLst/>
              <a:gdLst>
                <a:gd name="T0" fmla="*/ 56 w 68"/>
                <a:gd name="T1" fmla="*/ 0 h 249"/>
                <a:gd name="T2" fmla="*/ 11 w 68"/>
                <a:gd name="T3" fmla="*/ 0 h 249"/>
                <a:gd name="T4" fmla="*/ 11 w 68"/>
                <a:gd name="T5" fmla="*/ 0 h 249"/>
                <a:gd name="T6" fmla="*/ 7 w 68"/>
                <a:gd name="T7" fmla="*/ 1 h 249"/>
                <a:gd name="T8" fmla="*/ 3 w 68"/>
                <a:gd name="T9" fmla="*/ 4 h 249"/>
                <a:gd name="T10" fmla="*/ 1 w 68"/>
                <a:gd name="T11" fmla="*/ 8 h 249"/>
                <a:gd name="T12" fmla="*/ 0 w 68"/>
                <a:gd name="T13" fmla="*/ 12 h 249"/>
                <a:gd name="T14" fmla="*/ 0 w 68"/>
                <a:gd name="T15" fmla="*/ 236 h 249"/>
                <a:gd name="T16" fmla="*/ 0 w 68"/>
                <a:gd name="T17" fmla="*/ 236 h 249"/>
                <a:gd name="T18" fmla="*/ 1 w 68"/>
                <a:gd name="T19" fmla="*/ 242 h 249"/>
                <a:gd name="T20" fmla="*/ 3 w 68"/>
                <a:gd name="T21" fmla="*/ 245 h 249"/>
                <a:gd name="T22" fmla="*/ 7 w 68"/>
                <a:gd name="T23" fmla="*/ 248 h 249"/>
                <a:gd name="T24" fmla="*/ 11 w 68"/>
                <a:gd name="T25" fmla="*/ 249 h 249"/>
                <a:gd name="T26" fmla="*/ 56 w 68"/>
                <a:gd name="T27" fmla="*/ 249 h 249"/>
                <a:gd name="T28" fmla="*/ 56 w 68"/>
                <a:gd name="T29" fmla="*/ 249 h 249"/>
                <a:gd name="T30" fmla="*/ 62 w 68"/>
                <a:gd name="T31" fmla="*/ 248 h 249"/>
                <a:gd name="T32" fmla="*/ 65 w 68"/>
                <a:gd name="T33" fmla="*/ 245 h 249"/>
                <a:gd name="T34" fmla="*/ 68 w 68"/>
                <a:gd name="T35" fmla="*/ 242 h 249"/>
                <a:gd name="T36" fmla="*/ 68 w 68"/>
                <a:gd name="T37" fmla="*/ 236 h 249"/>
                <a:gd name="T38" fmla="*/ 68 w 68"/>
                <a:gd name="T39" fmla="*/ 12 h 249"/>
                <a:gd name="T40" fmla="*/ 68 w 68"/>
                <a:gd name="T41" fmla="*/ 12 h 249"/>
                <a:gd name="T42" fmla="*/ 68 w 68"/>
                <a:gd name="T43" fmla="*/ 8 h 249"/>
                <a:gd name="T44" fmla="*/ 65 w 68"/>
                <a:gd name="T45" fmla="*/ 4 h 249"/>
                <a:gd name="T46" fmla="*/ 62 w 68"/>
                <a:gd name="T47" fmla="*/ 1 h 249"/>
                <a:gd name="T48" fmla="*/ 56 w 68"/>
                <a:gd name="T49" fmla="*/ 0 h 249"/>
                <a:gd name="T50" fmla="*/ 56 w 68"/>
                <a:gd name="T51" fmla="*/ 0 h 249"/>
                <a:gd name="T52" fmla="*/ 45 w 68"/>
                <a:gd name="T53" fmla="*/ 225 h 249"/>
                <a:gd name="T54" fmla="*/ 23 w 68"/>
                <a:gd name="T55" fmla="*/ 225 h 249"/>
                <a:gd name="T56" fmla="*/ 23 w 68"/>
                <a:gd name="T57" fmla="*/ 23 h 249"/>
                <a:gd name="T58" fmla="*/ 45 w 68"/>
                <a:gd name="T59" fmla="*/ 23 h 249"/>
                <a:gd name="T60" fmla="*/ 45 w 68"/>
                <a:gd name="T61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249">
                  <a:moveTo>
                    <a:pt x="56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2"/>
                  </a:lnTo>
                  <a:lnTo>
                    <a:pt x="3" y="245"/>
                  </a:lnTo>
                  <a:lnTo>
                    <a:pt x="7" y="248"/>
                  </a:lnTo>
                  <a:lnTo>
                    <a:pt x="11" y="249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2" y="248"/>
                  </a:lnTo>
                  <a:lnTo>
                    <a:pt x="65" y="245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45" y="225"/>
                  </a:moveTo>
                  <a:lnTo>
                    <a:pt x="23" y="225"/>
                  </a:lnTo>
                  <a:lnTo>
                    <a:pt x="23" y="23"/>
                  </a:lnTo>
                  <a:lnTo>
                    <a:pt x="45" y="23"/>
                  </a:lnTo>
                  <a:lnTo>
                    <a:pt x="45" y="2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  <p:sp>
          <p:nvSpPr>
            <p:cNvPr id="73" name="Freeform 161"/>
            <p:cNvSpPr>
              <a:spLocks noEditPoints="1"/>
            </p:cNvSpPr>
            <p:nvPr/>
          </p:nvSpPr>
          <p:spPr bwMode="auto">
            <a:xfrm>
              <a:off x="6678613" y="3938588"/>
              <a:ext cx="109537" cy="263525"/>
            </a:xfrm>
            <a:custGeom>
              <a:avLst/>
              <a:gdLst>
                <a:gd name="T0" fmla="*/ 57 w 69"/>
                <a:gd name="T1" fmla="*/ 166 h 166"/>
                <a:gd name="T2" fmla="*/ 57 w 69"/>
                <a:gd name="T3" fmla="*/ 166 h 166"/>
                <a:gd name="T4" fmla="*/ 61 w 69"/>
                <a:gd name="T5" fmla="*/ 165 h 166"/>
                <a:gd name="T6" fmla="*/ 65 w 69"/>
                <a:gd name="T7" fmla="*/ 162 h 166"/>
                <a:gd name="T8" fmla="*/ 67 w 69"/>
                <a:gd name="T9" fmla="*/ 159 h 166"/>
                <a:gd name="T10" fmla="*/ 69 w 69"/>
                <a:gd name="T11" fmla="*/ 153 h 166"/>
                <a:gd name="T12" fmla="*/ 69 w 69"/>
                <a:gd name="T13" fmla="*/ 11 h 166"/>
                <a:gd name="T14" fmla="*/ 69 w 69"/>
                <a:gd name="T15" fmla="*/ 11 h 166"/>
                <a:gd name="T16" fmla="*/ 67 w 69"/>
                <a:gd name="T17" fmla="*/ 7 h 166"/>
                <a:gd name="T18" fmla="*/ 65 w 69"/>
                <a:gd name="T19" fmla="*/ 4 h 166"/>
                <a:gd name="T20" fmla="*/ 61 w 69"/>
                <a:gd name="T21" fmla="*/ 1 h 166"/>
                <a:gd name="T22" fmla="*/ 57 w 69"/>
                <a:gd name="T23" fmla="*/ 0 h 166"/>
                <a:gd name="T24" fmla="*/ 12 w 69"/>
                <a:gd name="T25" fmla="*/ 0 h 166"/>
                <a:gd name="T26" fmla="*/ 12 w 69"/>
                <a:gd name="T27" fmla="*/ 0 h 166"/>
                <a:gd name="T28" fmla="*/ 7 w 69"/>
                <a:gd name="T29" fmla="*/ 1 h 166"/>
                <a:gd name="T30" fmla="*/ 4 w 69"/>
                <a:gd name="T31" fmla="*/ 4 h 166"/>
                <a:gd name="T32" fmla="*/ 1 w 69"/>
                <a:gd name="T33" fmla="*/ 7 h 166"/>
                <a:gd name="T34" fmla="*/ 0 w 69"/>
                <a:gd name="T35" fmla="*/ 11 h 166"/>
                <a:gd name="T36" fmla="*/ 0 w 69"/>
                <a:gd name="T37" fmla="*/ 153 h 166"/>
                <a:gd name="T38" fmla="*/ 0 w 69"/>
                <a:gd name="T39" fmla="*/ 153 h 166"/>
                <a:gd name="T40" fmla="*/ 1 w 69"/>
                <a:gd name="T41" fmla="*/ 159 h 166"/>
                <a:gd name="T42" fmla="*/ 4 w 69"/>
                <a:gd name="T43" fmla="*/ 162 h 166"/>
                <a:gd name="T44" fmla="*/ 7 w 69"/>
                <a:gd name="T45" fmla="*/ 165 h 166"/>
                <a:gd name="T46" fmla="*/ 12 w 69"/>
                <a:gd name="T47" fmla="*/ 166 h 166"/>
                <a:gd name="T48" fmla="*/ 57 w 69"/>
                <a:gd name="T49" fmla="*/ 166 h 166"/>
                <a:gd name="T50" fmla="*/ 23 w 69"/>
                <a:gd name="T51" fmla="*/ 23 h 166"/>
                <a:gd name="T52" fmla="*/ 46 w 69"/>
                <a:gd name="T53" fmla="*/ 23 h 166"/>
                <a:gd name="T54" fmla="*/ 46 w 69"/>
                <a:gd name="T55" fmla="*/ 142 h 166"/>
                <a:gd name="T56" fmla="*/ 23 w 69"/>
                <a:gd name="T57" fmla="*/ 142 h 166"/>
                <a:gd name="T58" fmla="*/ 23 w 69"/>
                <a:gd name="T59" fmla="*/ 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66">
                  <a:moveTo>
                    <a:pt x="57" y="166"/>
                  </a:moveTo>
                  <a:lnTo>
                    <a:pt x="57" y="166"/>
                  </a:lnTo>
                  <a:lnTo>
                    <a:pt x="61" y="165"/>
                  </a:lnTo>
                  <a:lnTo>
                    <a:pt x="65" y="162"/>
                  </a:lnTo>
                  <a:lnTo>
                    <a:pt x="67" y="159"/>
                  </a:lnTo>
                  <a:lnTo>
                    <a:pt x="69" y="15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2" y="166"/>
                  </a:lnTo>
                  <a:lnTo>
                    <a:pt x="57" y="166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142"/>
                  </a:lnTo>
                  <a:lnTo>
                    <a:pt x="23" y="14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WPS 演示</Application>
  <PresentationFormat>全屏显示(16:9)</PresentationFormat>
  <Paragraphs>199</Paragraphs>
  <Slides>17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Bebas Neue</vt:lpstr>
      <vt:lpstr>Tahoma</vt:lpstr>
      <vt:lpstr>微软雅黑</vt:lpstr>
      <vt:lpstr>Calibri</vt:lpstr>
      <vt:lpstr>Times New Roman</vt:lpstr>
      <vt:lpstr>幼圆</vt:lpstr>
      <vt:lpstr>Wingdings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wow! Lgx</dc:creator>
  <cp:lastModifiedBy>Superlin</cp:lastModifiedBy>
  <cp:revision>223</cp:revision>
  <dcterms:created xsi:type="dcterms:W3CDTF">2011-12-26T17:46:00Z</dcterms:created>
  <dcterms:modified xsi:type="dcterms:W3CDTF">2017-05-03T15:01:17Z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